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02"/>
  </p:notesMasterIdLst>
  <p:sldIdLst>
    <p:sldId id="475" r:id="rId2"/>
    <p:sldId id="679" r:id="rId3"/>
    <p:sldId id="680" r:id="rId4"/>
    <p:sldId id="681" r:id="rId5"/>
    <p:sldId id="682" r:id="rId6"/>
    <p:sldId id="683" r:id="rId7"/>
    <p:sldId id="687" r:id="rId8"/>
    <p:sldId id="686" r:id="rId9"/>
    <p:sldId id="684" r:id="rId10"/>
    <p:sldId id="688" r:id="rId11"/>
    <p:sldId id="781" r:id="rId12"/>
    <p:sldId id="689" r:id="rId13"/>
    <p:sldId id="690" r:id="rId14"/>
    <p:sldId id="692" r:id="rId15"/>
    <p:sldId id="693" r:id="rId16"/>
    <p:sldId id="698" r:id="rId17"/>
    <p:sldId id="699" r:id="rId18"/>
    <p:sldId id="695" r:id="rId19"/>
    <p:sldId id="770" r:id="rId20"/>
    <p:sldId id="697" r:id="rId21"/>
    <p:sldId id="769" r:id="rId22"/>
    <p:sldId id="700" r:id="rId23"/>
    <p:sldId id="704" r:id="rId24"/>
    <p:sldId id="702" r:id="rId25"/>
    <p:sldId id="703" r:id="rId26"/>
    <p:sldId id="705" r:id="rId27"/>
    <p:sldId id="706" r:id="rId28"/>
    <p:sldId id="707" r:id="rId29"/>
    <p:sldId id="708" r:id="rId30"/>
    <p:sldId id="709" r:id="rId31"/>
    <p:sldId id="710" r:id="rId32"/>
    <p:sldId id="711" r:id="rId33"/>
    <p:sldId id="712" r:id="rId34"/>
    <p:sldId id="713" r:id="rId35"/>
    <p:sldId id="771" r:id="rId36"/>
    <p:sldId id="789" r:id="rId37"/>
    <p:sldId id="714" r:id="rId38"/>
    <p:sldId id="772" r:id="rId39"/>
    <p:sldId id="773" r:id="rId40"/>
    <p:sldId id="774" r:id="rId41"/>
    <p:sldId id="716" r:id="rId42"/>
    <p:sldId id="775" r:id="rId43"/>
    <p:sldId id="721" r:id="rId44"/>
    <p:sldId id="776" r:id="rId45"/>
    <p:sldId id="723" r:id="rId46"/>
    <p:sldId id="724" r:id="rId47"/>
    <p:sldId id="717" r:id="rId48"/>
    <p:sldId id="719" r:id="rId49"/>
    <p:sldId id="725" r:id="rId50"/>
    <p:sldId id="726" r:id="rId51"/>
    <p:sldId id="727" r:id="rId52"/>
    <p:sldId id="728" r:id="rId53"/>
    <p:sldId id="729" r:id="rId54"/>
    <p:sldId id="730" r:id="rId55"/>
    <p:sldId id="731" r:id="rId56"/>
    <p:sldId id="782" r:id="rId57"/>
    <p:sldId id="783" r:id="rId58"/>
    <p:sldId id="784" r:id="rId59"/>
    <p:sldId id="785" r:id="rId60"/>
    <p:sldId id="786" r:id="rId61"/>
    <p:sldId id="787" r:id="rId62"/>
    <p:sldId id="788" r:id="rId63"/>
    <p:sldId id="732" r:id="rId64"/>
    <p:sldId id="777" r:id="rId65"/>
    <p:sldId id="733" r:id="rId66"/>
    <p:sldId id="752" r:id="rId67"/>
    <p:sldId id="751" r:id="rId68"/>
    <p:sldId id="734" r:id="rId69"/>
    <p:sldId id="735" r:id="rId70"/>
    <p:sldId id="736" r:id="rId71"/>
    <p:sldId id="778" r:id="rId72"/>
    <p:sldId id="737" r:id="rId73"/>
    <p:sldId id="738" r:id="rId74"/>
    <p:sldId id="779" r:id="rId75"/>
    <p:sldId id="739" r:id="rId76"/>
    <p:sldId id="790" r:id="rId77"/>
    <p:sldId id="745" r:id="rId78"/>
    <p:sldId id="746" r:id="rId79"/>
    <p:sldId id="747" r:id="rId80"/>
    <p:sldId id="744" r:id="rId81"/>
    <p:sldId id="748" r:id="rId82"/>
    <p:sldId id="750" r:id="rId83"/>
    <p:sldId id="753" r:id="rId84"/>
    <p:sldId id="754" r:id="rId85"/>
    <p:sldId id="755" r:id="rId86"/>
    <p:sldId id="756" r:id="rId87"/>
    <p:sldId id="757" r:id="rId88"/>
    <p:sldId id="758" r:id="rId89"/>
    <p:sldId id="759" r:id="rId90"/>
    <p:sldId id="760" r:id="rId91"/>
    <p:sldId id="761" r:id="rId92"/>
    <p:sldId id="780" r:id="rId93"/>
    <p:sldId id="762" r:id="rId94"/>
    <p:sldId id="763" r:id="rId95"/>
    <p:sldId id="764" r:id="rId96"/>
    <p:sldId id="765" r:id="rId97"/>
    <p:sldId id="766" r:id="rId98"/>
    <p:sldId id="767" r:id="rId99"/>
    <p:sldId id="768" r:id="rId100"/>
    <p:sldId id="497" r:id="rId101"/>
  </p:sldIdLst>
  <p:sldSz cx="9144000" cy="6858000" type="screen4x3"/>
  <p:notesSz cx="6858000" cy="9144000"/>
  <p:defaultTextStyle>
    <a:defPPr>
      <a:defRPr lang="en-US"/>
    </a:defPPr>
    <a:lvl1pPr algn="l" rtl="0" eaLnBrk="0" fontAlgn="base" hangingPunct="0">
      <a:spcBef>
        <a:spcPct val="0"/>
      </a:spcBef>
      <a:spcAft>
        <a:spcPct val="0"/>
      </a:spcAft>
      <a:defRPr sz="3200" b="1" kern="1200">
        <a:solidFill>
          <a:schemeClr val="tx2"/>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3200" b="1" kern="1200">
        <a:solidFill>
          <a:schemeClr val="tx2"/>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3200" b="1" kern="1200">
        <a:solidFill>
          <a:schemeClr val="tx2"/>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3200" b="1" kern="1200">
        <a:solidFill>
          <a:schemeClr val="tx2"/>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3200" b="1" kern="1200">
        <a:solidFill>
          <a:schemeClr val="tx2"/>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3200" b="1" kern="1200">
        <a:solidFill>
          <a:schemeClr val="tx2"/>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3200" b="1" kern="1200">
        <a:solidFill>
          <a:schemeClr val="tx2"/>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3200" b="1" kern="1200">
        <a:solidFill>
          <a:schemeClr val="tx2"/>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3200" b="1" kern="1200">
        <a:solidFill>
          <a:schemeClr val="tx2"/>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Megacz" initials="JM" lastIdx="1" clrIdx="0">
    <p:extLst>
      <p:ext uri="{19B8F6BF-5375-455C-9EA6-DF929625EA0E}">
        <p15:presenceInfo xmlns:p15="http://schemas.microsoft.com/office/powerpoint/2012/main" userId="00f2b1b61fe182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A275"/>
    <a:srgbClr val="C4A476"/>
    <a:srgbClr val="36E414"/>
    <a:srgbClr val="6C77FF"/>
    <a:srgbClr val="0432FF"/>
    <a:srgbClr val="FF93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3783"/>
  </p:normalViewPr>
  <p:slideViewPr>
    <p:cSldViewPr snapToGrid="0">
      <p:cViewPr varScale="1">
        <p:scale>
          <a:sx n="84" d="100"/>
          <a:sy n="84" d="100"/>
        </p:scale>
        <p:origin x="200"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35" d="100"/>
          <a:sy n="35" d="100"/>
        </p:scale>
        <p:origin x="-151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EE33BDB5-440E-FD40-B424-96864B8BEE0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a:outerShdw blurRad="63500" dist="46662" dir="2115817"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l">
              <a:defRPr sz="1200">
                <a:latin typeface="Arial" charset="0"/>
                <a:ea typeface="+mn-ea"/>
              </a:defRPr>
            </a:lvl1pPr>
          </a:lstStyle>
          <a:p>
            <a:pPr>
              <a:defRPr/>
            </a:pPr>
            <a:endParaRPr lang="en-US"/>
          </a:p>
        </p:txBody>
      </p:sp>
      <p:sp>
        <p:nvSpPr>
          <p:cNvPr id="114691" name="Rectangle 3">
            <a:extLst>
              <a:ext uri="{FF2B5EF4-FFF2-40B4-BE49-F238E27FC236}">
                <a16:creationId xmlns:a16="http://schemas.microsoft.com/office/drawing/2014/main" id="{F6F89BC8-A28F-084B-B81E-4ACDA012178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a:outerShdw blurRad="63500" dist="46662" dir="2115817"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3076" name="Rectangle 4">
            <a:extLst>
              <a:ext uri="{FF2B5EF4-FFF2-40B4-BE49-F238E27FC236}">
                <a16:creationId xmlns:a16="http://schemas.microsoft.com/office/drawing/2014/main" id="{78AEEAD6-8A98-4143-BB7E-1C3BE644EC3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3" name="Rectangle 5">
            <a:extLst>
              <a:ext uri="{FF2B5EF4-FFF2-40B4-BE49-F238E27FC236}">
                <a16:creationId xmlns:a16="http://schemas.microsoft.com/office/drawing/2014/main" id="{8C41529A-8695-424C-ACFB-7706459EF4C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a:outerShdw blurRad="63500" dist="46662" dir="2115817" algn="ctr" rotWithShape="0">
              <a:schemeClr val="bg2">
                <a:alpha val="74998"/>
              </a:schemeClr>
            </a:outerShdw>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4694" name="Rectangle 6">
            <a:extLst>
              <a:ext uri="{FF2B5EF4-FFF2-40B4-BE49-F238E27FC236}">
                <a16:creationId xmlns:a16="http://schemas.microsoft.com/office/drawing/2014/main" id="{AB933771-F8D8-E443-92A4-982FFD0024B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a:outerShdw blurRad="63500" dist="46662" dir="2115817" algn="ctr" rotWithShape="0">
              <a:schemeClr val="bg2">
                <a:alpha val="74998"/>
              </a:schemeClr>
            </a:outerShdw>
          </a:effectLst>
        </p:spPr>
        <p:txBody>
          <a:bodyPr vert="horz" wrap="square" lIns="91440" tIns="45720" rIns="91440" bIns="45720" numCol="1" anchor="b" anchorCtr="0" compatLnSpc="1">
            <a:prstTxWarp prst="textNoShape">
              <a:avLst/>
            </a:prstTxWarp>
          </a:bodyPr>
          <a:lstStyle>
            <a:lvl1pPr algn="l">
              <a:defRPr sz="1200">
                <a:latin typeface="Arial" charset="0"/>
                <a:ea typeface="+mn-ea"/>
              </a:defRPr>
            </a:lvl1pPr>
          </a:lstStyle>
          <a:p>
            <a:pPr>
              <a:defRPr/>
            </a:pPr>
            <a:endParaRPr lang="en-US"/>
          </a:p>
        </p:txBody>
      </p:sp>
      <p:sp>
        <p:nvSpPr>
          <p:cNvPr id="114695" name="Rectangle 7">
            <a:extLst>
              <a:ext uri="{FF2B5EF4-FFF2-40B4-BE49-F238E27FC236}">
                <a16:creationId xmlns:a16="http://schemas.microsoft.com/office/drawing/2014/main" id="{15478D10-4716-9C4A-9388-C6A7C06FCA0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a:outerShdw blurRad="63500" dist="46662" dir="2115817" algn="ctr" rotWithShape="0">
              <a:schemeClr val="bg2">
                <a:alpha val="74998"/>
              </a:schemeClr>
            </a:outerShdw>
          </a:effectLst>
        </p:spPr>
        <p:txBody>
          <a:bodyPr vert="horz" wrap="square" lIns="91440" tIns="45720" rIns="91440" bIns="45720" numCol="1" anchor="b" anchorCtr="0" compatLnSpc="1">
            <a:prstTxWarp prst="textNoShape">
              <a:avLst/>
            </a:prstTxWarp>
          </a:bodyPr>
          <a:lstStyle>
            <a:lvl1pPr algn="r">
              <a:defRPr sz="1200"/>
            </a:lvl1pPr>
          </a:lstStyle>
          <a:p>
            <a:pPr>
              <a:defRPr/>
            </a:pPr>
            <a:fld id="{42AE9910-0C0E-584E-AD2E-E4A33BA538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endParaRPr lang="en-US"/>
          </a:p>
        </p:txBody>
      </p:sp>
      <p:sp>
        <p:nvSpPr>
          <p:cNvPr id="7" name="Slide Number Placeholder 6"/>
          <p:cNvSpPr>
            <a:spLocks noGrp="1"/>
          </p:cNvSpPr>
          <p:nvPr>
            <p:ph type="sldNum" sz="quarter" idx="5"/>
          </p:nvPr>
        </p:nvSpPr>
        <p:spPr/>
        <p:txBody>
          <a:bodyPr/>
          <a:lstStyle/>
          <a:p>
            <a:pPr>
              <a:defRPr/>
            </a:pPr>
            <a:fld id="{42AE9910-0C0E-584E-AD2E-E4A33BA5380A}" type="slidenum">
              <a:rPr lang="en-US" altLang="en-US" smtClean="0"/>
              <a:pPr>
                <a:defRPr/>
              </a:pPr>
              <a:t>42</a:t>
            </a:fld>
            <a:endParaRPr lang="en-US" altLang="en-US"/>
          </a:p>
        </p:txBody>
      </p:sp>
    </p:spTree>
    <p:extLst>
      <p:ext uri="{BB962C8B-B14F-4D97-AF65-F5344CB8AC3E}">
        <p14:creationId xmlns:p14="http://schemas.microsoft.com/office/powerpoint/2010/main" val="152820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a:p>
        </p:txBody>
      </p:sp>
      <p:sp>
        <p:nvSpPr>
          <p:cNvPr id="5" name="Date Placeholder 4"/>
          <p:cNvSpPr>
            <a:spLocks noGrp="1"/>
          </p:cNvSpPr>
          <p:nvPr>
            <p:ph type="dt" idx="1"/>
          </p:nvPr>
        </p:nvSpPr>
        <p:spPr/>
        <p:txBody>
          <a:bodyPr/>
          <a:lstStyle/>
          <a:p>
            <a:pPr>
              <a:defRPr/>
            </a:pPr>
            <a:endParaRPr lang="en-US"/>
          </a:p>
        </p:txBody>
      </p:sp>
      <p:sp>
        <p:nvSpPr>
          <p:cNvPr id="6" name="Footer Placeholder 5"/>
          <p:cNvSpPr>
            <a:spLocks noGrp="1"/>
          </p:cNvSpPr>
          <p:nvPr>
            <p:ph type="ftr" sz="quarter" idx="4"/>
          </p:nvPr>
        </p:nvSpPr>
        <p:spPr/>
        <p:txBody>
          <a:bodyPr/>
          <a:lstStyle/>
          <a:p>
            <a:pPr>
              <a:defRPr/>
            </a:pPr>
            <a:endParaRPr lang="en-US"/>
          </a:p>
        </p:txBody>
      </p:sp>
      <p:sp>
        <p:nvSpPr>
          <p:cNvPr id="7" name="Slide Number Placeholder 6"/>
          <p:cNvSpPr>
            <a:spLocks noGrp="1"/>
          </p:cNvSpPr>
          <p:nvPr>
            <p:ph type="sldNum" sz="quarter" idx="5"/>
          </p:nvPr>
        </p:nvSpPr>
        <p:spPr/>
        <p:txBody>
          <a:bodyPr/>
          <a:lstStyle/>
          <a:p>
            <a:pPr>
              <a:defRPr/>
            </a:pPr>
            <a:fld id="{42AE9910-0C0E-584E-AD2E-E4A33BA5380A}" type="slidenum">
              <a:rPr lang="en-US" altLang="en-US" smtClean="0"/>
              <a:pPr>
                <a:defRPr/>
              </a:pPr>
              <a:t>100</a:t>
            </a:fld>
            <a:endParaRPr lang="en-US" altLang="en-US"/>
          </a:p>
        </p:txBody>
      </p:sp>
    </p:spTree>
    <p:extLst>
      <p:ext uri="{BB962C8B-B14F-4D97-AF65-F5344CB8AC3E}">
        <p14:creationId xmlns:p14="http://schemas.microsoft.com/office/powerpoint/2010/main" val="1639574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L:\CREATIVE\GRAPHICS\980214\COMMON\BODPLAIN.JPG">
            <a:extLst>
              <a:ext uri="{FF2B5EF4-FFF2-40B4-BE49-F238E27FC236}">
                <a16:creationId xmlns:a16="http://schemas.microsoft.com/office/drawing/2014/main" id="{E9A93396-FF2B-5545-B46B-A7EB8525C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685800" y="2263775"/>
            <a:ext cx="7750175" cy="1166813"/>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910013"/>
            <a:ext cx="6378575" cy="1716087"/>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352576226"/>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771134"/>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457200"/>
            <a:ext cx="19621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7340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4260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gradFill rotWithShape="1">
          <a:gsLst>
            <a:gs pos="0">
              <a:srgbClr val="000000">
                <a:lumMod val="73000"/>
              </a:srgbClr>
            </a:gs>
            <a:gs pos="54000">
              <a:schemeClr val="accent1">
                <a:lumMod val="50000"/>
              </a:schemeClr>
            </a:gs>
            <a:gs pos="99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686728"/>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7506212"/>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469520"/>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72964"/>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6138831"/>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822704"/>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0794232"/>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7864627"/>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80000">
              <a:srgbClr val="000066"/>
            </a:gs>
            <a:gs pos="100000">
              <a:srgbClr val="000066"/>
            </a:gs>
          </a:gsLst>
          <a:lin ang="5400000" scaled="1"/>
        </a:gradFill>
        <a:effectLst/>
      </p:bgPr>
    </p:bg>
    <p:spTree>
      <p:nvGrpSpPr>
        <p:cNvPr id="1" name=""/>
        <p:cNvGrpSpPr/>
        <p:nvPr/>
      </p:nvGrpSpPr>
      <p:grpSpPr>
        <a:xfrm>
          <a:off x="0" y="0"/>
          <a:ext cx="0" cy="0"/>
          <a:chOff x="0" y="0"/>
          <a:chExt cx="0" cy="0"/>
        </a:xfrm>
      </p:grpSpPr>
      <p:pic>
        <p:nvPicPr>
          <p:cNvPr id="1026" name="Picture 2" descr="L:\CREATIVE\GRAPHICS\980214\COMMON\BODPLAIN.JPG">
            <a:extLst>
              <a:ext uri="{FF2B5EF4-FFF2-40B4-BE49-F238E27FC236}">
                <a16:creationId xmlns:a16="http://schemas.microsoft.com/office/drawing/2014/main" id="{193D766A-34E9-084C-A4E6-539C667184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hidden">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7B3E6BF9-216A-3A4E-AA2B-D03CEC2D683E}"/>
              </a:ext>
            </a:extLst>
          </p:cNvPr>
          <p:cNvSpPr>
            <a:spLocks noGrp="1" noChangeArrowheads="1"/>
          </p:cNvSpPr>
          <p:nvPr>
            <p:ph type="title"/>
          </p:nvPr>
        </p:nvSpPr>
        <p:spPr bwMode="auto">
          <a:xfrm>
            <a:off x="685800" y="457200"/>
            <a:ext cx="7772400" cy="1143000"/>
          </a:xfrm>
          <a:prstGeom prst="rect">
            <a:avLst/>
          </a:prstGeom>
          <a:noFill/>
          <a:ln w="12700">
            <a:noFill/>
            <a:miter lim="800000"/>
            <a:headEnd/>
            <a:tailEnd/>
          </a:ln>
          <a:effectLst>
            <a:outerShdw blurRad="63500" dist="38099" dir="2700000" algn="ctr" rotWithShape="0">
              <a:schemeClr val="bg2">
                <a:alpha val="74998"/>
              </a:schemeClr>
            </a:outerShdw>
          </a:effectLst>
        </p:spPr>
        <p:txBody>
          <a:bodyPr vert="horz" wrap="square" lIns="90483" tIns="44447" rIns="90483" bIns="44447" numCol="1" anchor="ctr" anchorCtr="0" compatLnSpc="1">
            <a:prstTxWarp prst="textNoShape">
              <a:avLst/>
            </a:prstTxWarp>
          </a:bodyPr>
          <a:lstStyle/>
          <a:p>
            <a:pPr lvl="0"/>
            <a:r>
              <a:rPr lang="en-US"/>
              <a:t>Click to edit Master title style</a:t>
            </a:r>
          </a:p>
        </p:txBody>
      </p:sp>
      <p:sp>
        <p:nvSpPr>
          <p:cNvPr id="7172" name="Rectangle 4">
            <a:extLst>
              <a:ext uri="{FF2B5EF4-FFF2-40B4-BE49-F238E27FC236}">
                <a16:creationId xmlns:a16="http://schemas.microsoft.com/office/drawing/2014/main" id="{01FC5E9B-0DBE-DA40-874A-25037DD03BBD}"/>
              </a:ext>
            </a:extLst>
          </p:cNvPr>
          <p:cNvSpPr>
            <a:spLocks noGrp="1" noChangeArrowheads="1"/>
          </p:cNvSpPr>
          <p:nvPr>
            <p:ph type="body" idx="1"/>
          </p:nvPr>
        </p:nvSpPr>
        <p:spPr bwMode="auto">
          <a:xfrm>
            <a:off x="609600" y="2286000"/>
            <a:ext cx="7772400" cy="411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vert="horz" wrap="square" lIns="90483" tIns="44447" rIns="90483" bIns="444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slow">
    <p:wipe dir="d"/>
  </p:transition>
  <p:txStyles>
    <p:titleStyle>
      <a:lvl1pPr algn="ctr" rtl="0" eaLnBrk="0" fontAlgn="base" hangingPunct="0">
        <a:lnSpc>
          <a:spcPct val="90000"/>
        </a:lnSpc>
        <a:spcBef>
          <a:spcPct val="0"/>
        </a:spcBef>
        <a:spcAft>
          <a:spcPct val="0"/>
        </a:spcAft>
        <a:defRPr sz="4900" b="1">
          <a:solidFill>
            <a:srgbClr val="FFCC00"/>
          </a:solidFill>
          <a:latin typeface="+mj-lt"/>
          <a:ea typeface="ＭＳ Ｐゴシック" charset="-128"/>
          <a:cs typeface="ＭＳ Ｐゴシック" charset="-128"/>
        </a:defRPr>
      </a:lvl1pPr>
      <a:lvl2pPr algn="ctr" rtl="0" eaLnBrk="0" fontAlgn="base" hangingPunct="0">
        <a:lnSpc>
          <a:spcPct val="90000"/>
        </a:lnSpc>
        <a:spcBef>
          <a:spcPct val="0"/>
        </a:spcBef>
        <a:spcAft>
          <a:spcPct val="0"/>
        </a:spcAft>
        <a:defRPr sz="4900" b="1">
          <a:solidFill>
            <a:srgbClr val="FFCC00"/>
          </a:solidFill>
          <a:latin typeface="Arial" charset="0"/>
          <a:ea typeface="ＭＳ Ｐゴシック" charset="-128"/>
          <a:cs typeface="ＭＳ Ｐゴシック" charset="-128"/>
        </a:defRPr>
      </a:lvl2pPr>
      <a:lvl3pPr algn="ctr" rtl="0" eaLnBrk="0" fontAlgn="base" hangingPunct="0">
        <a:lnSpc>
          <a:spcPct val="90000"/>
        </a:lnSpc>
        <a:spcBef>
          <a:spcPct val="0"/>
        </a:spcBef>
        <a:spcAft>
          <a:spcPct val="0"/>
        </a:spcAft>
        <a:defRPr sz="4900" b="1">
          <a:solidFill>
            <a:srgbClr val="FFCC00"/>
          </a:solidFill>
          <a:latin typeface="Arial" charset="0"/>
          <a:ea typeface="ＭＳ Ｐゴシック" charset="-128"/>
          <a:cs typeface="ＭＳ Ｐゴシック" charset="-128"/>
        </a:defRPr>
      </a:lvl3pPr>
      <a:lvl4pPr algn="ctr" rtl="0" eaLnBrk="0" fontAlgn="base" hangingPunct="0">
        <a:lnSpc>
          <a:spcPct val="90000"/>
        </a:lnSpc>
        <a:spcBef>
          <a:spcPct val="0"/>
        </a:spcBef>
        <a:spcAft>
          <a:spcPct val="0"/>
        </a:spcAft>
        <a:defRPr sz="4900" b="1">
          <a:solidFill>
            <a:srgbClr val="FFCC00"/>
          </a:solidFill>
          <a:latin typeface="Arial" charset="0"/>
          <a:ea typeface="ＭＳ Ｐゴシック" charset="-128"/>
          <a:cs typeface="ＭＳ Ｐゴシック" charset="-128"/>
        </a:defRPr>
      </a:lvl4pPr>
      <a:lvl5pPr algn="ctr" rtl="0" eaLnBrk="0" fontAlgn="base" hangingPunct="0">
        <a:lnSpc>
          <a:spcPct val="90000"/>
        </a:lnSpc>
        <a:spcBef>
          <a:spcPct val="0"/>
        </a:spcBef>
        <a:spcAft>
          <a:spcPct val="0"/>
        </a:spcAft>
        <a:defRPr sz="4900" b="1">
          <a:solidFill>
            <a:srgbClr val="FFCC00"/>
          </a:solidFill>
          <a:latin typeface="Arial" charset="0"/>
          <a:ea typeface="ＭＳ Ｐゴシック" charset="-128"/>
          <a:cs typeface="ＭＳ Ｐゴシック" charset="-128"/>
        </a:defRPr>
      </a:lvl5pPr>
      <a:lvl6pPr marL="457200" algn="ctr" rtl="0" eaLnBrk="0" fontAlgn="base" hangingPunct="0">
        <a:lnSpc>
          <a:spcPct val="90000"/>
        </a:lnSpc>
        <a:spcBef>
          <a:spcPct val="0"/>
        </a:spcBef>
        <a:spcAft>
          <a:spcPct val="0"/>
        </a:spcAft>
        <a:defRPr sz="4900" b="1">
          <a:solidFill>
            <a:srgbClr val="FFCC00"/>
          </a:solidFill>
          <a:latin typeface="Arial" charset="0"/>
        </a:defRPr>
      </a:lvl6pPr>
      <a:lvl7pPr marL="914400" algn="ctr" rtl="0" eaLnBrk="0" fontAlgn="base" hangingPunct="0">
        <a:lnSpc>
          <a:spcPct val="90000"/>
        </a:lnSpc>
        <a:spcBef>
          <a:spcPct val="0"/>
        </a:spcBef>
        <a:spcAft>
          <a:spcPct val="0"/>
        </a:spcAft>
        <a:defRPr sz="4900" b="1">
          <a:solidFill>
            <a:srgbClr val="FFCC00"/>
          </a:solidFill>
          <a:latin typeface="Arial" charset="0"/>
        </a:defRPr>
      </a:lvl7pPr>
      <a:lvl8pPr marL="1371600" algn="ctr" rtl="0" eaLnBrk="0" fontAlgn="base" hangingPunct="0">
        <a:lnSpc>
          <a:spcPct val="90000"/>
        </a:lnSpc>
        <a:spcBef>
          <a:spcPct val="0"/>
        </a:spcBef>
        <a:spcAft>
          <a:spcPct val="0"/>
        </a:spcAft>
        <a:defRPr sz="4900" b="1">
          <a:solidFill>
            <a:srgbClr val="FFCC00"/>
          </a:solidFill>
          <a:latin typeface="Arial" charset="0"/>
        </a:defRPr>
      </a:lvl8pPr>
      <a:lvl9pPr marL="1828800" algn="ctr" rtl="0" eaLnBrk="0" fontAlgn="base" hangingPunct="0">
        <a:lnSpc>
          <a:spcPct val="90000"/>
        </a:lnSpc>
        <a:spcBef>
          <a:spcPct val="0"/>
        </a:spcBef>
        <a:spcAft>
          <a:spcPct val="0"/>
        </a:spcAft>
        <a:defRPr sz="4900" b="1">
          <a:solidFill>
            <a:srgbClr val="FFCC00"/>
          </a:solidFill>
          <a:latin typeface="Arial" charset="0"/>
        </a:defRPr>
      </a:lvl9pPr>
    </p:titleStyle>
    <p:body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2"/>
        </a:solidFill>
        <a:effectLst/>
      </p:bgPr>
    </p:bg>
    <p:spTree>
      <p:nvGrpSpPr>
        <p:cNvPr id="1" name=""/>
        <p:cNvGrpSpPr/>
        <p:nvPr/>
      </p:nvGrpSpPr>
      <p:grpSpPr>
        <a:xfrm>
          <a:off x="0" y="0"/>
          <a:ext cx="0" cy="0"/>
          <a:chOff x="0" y="0"/>
          <a:chExt cx="0" cy="0"/>
        </a:xfrm>
      </p:grpSpPr>
      <p:sp>
        <p:nvSpPr>
          <p:cNvPr id="312325" name="Rectangle 5">
            <a:extLst>
              <a:ext uri="{FF2B5EF4-FFF2-40B4-BE49-F238E27FC236}">
                <a16:creationId xmlns:a16="http://schemas.microsoft.com/office/drawing/2014/main" id="{97F25DDB-CCED-8C47-B967-7DBCABCFAD94}"/>
              </a:ext>
            </a:extLst>
          </p:cNvPr>
          <p:cNvSpPr>
            <a:spLocks noGrp="1" noChangeArrowheads="1"/>
          </p:cNvSpPr>
          <p:nvPr>
            <p:ph type="title"/>
          </p:nvPr>
        </p:nvSpPr>
        <p:spPr>
          <a:xfrm>
            <a:off x="71120" y="929624"/>
            <a:ext cx="9001760" cy="2501900"/>
          </a:xfrm>
        </p:spPr>
        <p:txBody>
          <a:bodyPr anchor="b" anchorCtr="0">
            <a:scene3d>
              <a:camera prst="orthographicFront"/>
              <a:lightRig rig="threePt" dir="t"/>
            </a:scene3d>
            <a:sp3d extrusionH="57150">
              <a:bevelT w="38100" h="38100" prst="angle"/>
            </a:sp3d>
          </a:bodyPr>
          <a:lstStyle/>
          <a:p>
            <a:pPr>
              <a:defRPr/>
            </a:pPr>
            <a:br>
              <a:rPr lang="en-US" altLang="en-US" sz="6000" dirty="0">
                <a:solidFill>
                  <a:schemeClr val="tx1">
                    <a:lumMod val="65000"/>
                  </a:schemeClr>
                </a:solidFill>
                <a:ea typeface="ＭＳ Ｐゴシック" panose="020B0600070205080204" pitchFamily="34" charset="-128"/>
              </a:rPr>
            </a:br>
            <a:br>
              <a:rPr lang="en-US" altLang="en-US" sz="6000" dirty="0">
                <a:solidFill>
                  <a:schemeClr val="tx1">
                    <a:lumMod val="65000"/>
                  </a:schemeClr>
                </a:solidFill>
                <a:ea typeface="ＭＳ Ｐゴシック" panose="020B0600070205080204" pitchFamily="34" charset="-128"/>
              </a:rPr>
            </a:br>
            <a:r>
              <a:rPr lang="en-US" altLang="en-US" sz="5400" b="0" dirty="0">
                <a:solidFill>
                  <a:schemeClr val="tx1">
                    <a:lumMod val="75000"/>
                  </a:schemeClr>
                </a:solidFill>
                <a:effectLst>
                  <a:outerShdw blurRad="50800" dist="38100" algn="l" rotWithShape="0">
                    <a:prstClr val="black">
                      <a:alpha val="40000"/>
                    </a:prstClr>
                  </a:outerShdw>
                </a:effectLst>
                <a:latin typeface="Impact" panose="020B0806030902050204" pitchFamily="34" charset="0"/>
                <a:ea typeface="MS Gothic" panose="020B0609070205080204" pitchFamily="49" charset="-128"/>
                <a:cs typeface="Gill Sans SemiBold" panose="020B0502020104020203" pitchFamily="34" charset="-79"/>
              </a:rPr>
              <a:t>I will Shake all Nations . . .       and the Desire of all Nations</a:t>
            </a:r>
            <a:br>
              <a:rPr lang="en-US" altLang="en-US" sz="5400" b="0" dirty="0">
                <a:solidFill>
                  <a:schemeClr val="tx1">
                    <a:lumMod val="75000"/>
                  </a:schemeClr>
                </a:solidFill>
                <a:effectLst>
                  <a:outerShdw blurRad="50800" dist="38100" algn="l" rotWithShape="0">
                    <a:prstClr val="black">
                      <a:alpha val="40000"/>
                    </a:prstClr>
                  </a:outerShdw>
                </a:effectLst>
                <a:latin typeface="Impact" panose="020B0806030902050204" pitchFamily="34" charset="0"/>
                <a:ea typeface="MS Gothic" panose="020B0609070205080204" pitchFamily="49" charset="-128"/>
                <a:cs typeface="Gill Sans SemiBold" panose="020B0502020104020203" pitchFamily="34" charset="-79"/>
              </a:rPr>
            </a:br>
            <a:r>
              <a:rPr lang="en-US" altLang="en-US" sz="5400" b="0" dirty="0">
                <a:solidFill>
                  <a:schemeClr val="tx1">
                    <a:lumMod val="75000"/>
                  </a:schemeClr>
                </a:solidFill>
                <a:effectLst>
                  <a:outerShdw blurRad="50800" dist="38100" algn="l" rotWithShape="0">
                    <a:prstClr val="black">
                      <a:alpha val="40000"/>
                    </a:prstClr>
                  </a:outerShdw>
                </a:effectLst>
                <a:latin typeface="Impact" panose="020B0806030902050204" pitchFamily="34" charset="0"/>
                <a:ea typeface="MS Gothic" panose="020B0609070205080204" pitchFamily="49" charset="-128"/>
                <a:cs typeface="Gill Sans SemiBold" panose="020B0502020104020203" pitchFamily="34" charset="-79"/>
              </a:rPr>
              <a:t>Shall Come</a:t>
            </a:r>
            <a:br>
              <a:rPr lang="en-US" altLang="en-US" sz="6000" b="0" dirty="0">
                <a:solidFill>
                  <a:schemeClr val="tx1">
                    <a:lumMod val="75000"/>
                  </a:schemeClr>
                </a:solidFill>
                <a:effectLst>
                  <a:outerShdw blurRad="50800" dist="38100" algn="l" rotWithShape="0">
                    <a:prstClr val="black">
                      <a:alpha val="40000"/>
                    </a:prstClr>
                  </a:outerShdw>
                </a:effectLst>
                <a:latin typeface="Impact" panose="020B0806030902050204" pitchFamily="34" charset="0"/>
                <a:ea typeface="MS Gothic" panose="020B0609070205080204" pitchFamily="49" charset="-128"/>
                <a:cs typeface="Gill Sans SemiBold" panose="020B0502020104020203" pitchFamily="34" charset="-79"/>
              </a:rPr>
            </a:br>
            <a:endParaRPr lang="en-US" altLang="en-US" sz="4000" dirty="0">
              <a:solidFill>
                <a:schemeClr val="accent6">
                  <a:lumMod val="75000"/>
                </a:schemeClr>
              </a:solidFill>
              <a:latin typeface="Impact" panose="020B0806030902050204" pitchFamily="34" charset="0"/>
              <a:ea typeface="ＭＳ Ｐゴシック" panose="020B0600070205080204" pitchFamily="34" charset="-128"/>
            </a:endParaRPr>
          </a:p>
        </p:txBody>
      </p:sp>
      <p:pic>
        <p:nvPicPr>
          <p:cNvPr id="4" name="Picture 3">
            <a:extLst>
              <a:ext uri="{FF2B5EF4-FFF2-40B4-BE49-F238E27FC236}">
                <a16:creationId xmlns:a16="http://schemas.microsoft.com/office/drawing/2014/main" id="{65882228-1BC6-C5DC-902D-364372D7867B}"/>
              </a:ext>
            </a:extLst>
          </p:cNvPr>
          <p:cNvPicPr>
            <a:picLocks noChangeAspect="1"/>
          </p:cNvPicPr>
          <p:nvPr/>
        </p:nvPicPr>
        <p:blipFill>
          <a:blip r:embed="rId2">
            <a:alphaModFix amt="68000"/>
            <a:extLst>
              <a:ext uri="{BEBA8EAE-BF5A-486C-A8C5-ECC9F3942E4B}">
                <a14:imgProps xmlns:a14="http://schemas.microsoft.com/office/drawing/2010/main">
                  <a14:imgLayer>
                    <a14:imgEffect>
                      <a14:colorTemperature colorTemp="6270"/>
                    </a14:imgEffect>
                    <a14:imgEffect>
                      <a14:saturation sat="102000"/>
                    </a14:imgEffect>
                  </a14:imgLayer>
                </a14:imgProps>
              </a:ext>
            </a:extLst>
          </a:blip>
          <a:srcRect t="8874" b="15010"/>
          <a:stretch/>
        </p:blipFill>
        <p:spPr>
          <a:xfrm>
            <a:off x="0" y="3045444"/>
            <a:ext cx="9144000" cy="3812556"/>
          </a:xfrm>
          <a:prstGeom prst="rect">
            <a:avLst/>
          </a:prstGeom>
        </p:spPr>
      </p:pic>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5459-2FF5-4702-5F96-78F3895EA81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0C4304B-C304-2FE2-401B-9DEFB6033127}"/>
              </a:ext>
            </a:extLst>
          </p:cNvPr>
          <p:cNvPicPr>
            <a:picLocks noChangeAspect="1"/>
          </p:cNvPicPr>
          <p:nvPr/>
        </p:nvPicPr>
        <p:blipFill>
          <a:blip r:embed="rId2"/>
          <a:stretch>
            <a:fillRect/>
          </a:stretch>
        </p:blipFill>
        <p:spPr>
          <a:xfrm>
            <a:off x="631228" y="458168"/>
            <a:ext cx="4984955" cy="5941663"/>
          </a:xfrm>
          <a:prstGeom prst="rect">
            <a:avLst/>
          </a:prstGeom>
        </p:spPr>
      </p:pic>
    </p:spTree>
    <p:extLst>
      <p:ext uri="{BB962C8B-B14F-4D97-AF65-F5344CB8AC3E}">
        <p14:creationId xmlns:p14="http://schemas.microsoft.com/office/powerpoint/2010/main" val="1540923324"/>
      </p:ext>
    </p:extLst>
  </p:cSld>
  <p:clrMapOvr>
    <a:masterClrMapping/>
  </p:clrMapOvr>
  <p:transition spd="slow">
    <p:pull dir="u"/>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zoom dir="in"/>
      </p:transition>
    </mc:Choice>
    <mc:Fallback xmlns="">
      <p:transition spd="slow">
        <p:zoom dir="in"/>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DE653-4277-0171-B25B-1F49508DA7A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B12E47E-DC3B-8D5E-A3C9-C457099EE48C}"/>
              </a:ext>
            </a:extLst>
          </p:cNvPr>
          <p:cNvPicPr>
            <a:picLocks noChangeAspect="1"/>
          </p:cNvPicPr>
          <p:nvPr/>
        </p:nvPicPr>
        <p:blipFill>
          <a:blip r:embed="rId2"/>
          <a:stretch>
            <a:fillRect/>
          </a:stretch>
        </p:blipFill>
        <p:spPr>
          <a:xfrm>
            <a:off x="631228" y="458168"/>
            <a:ext cx="4984955" cy="5941663"/>
          </a:xfrm>
          <a:prstGeom prst="rect">
            <a:avLst/>
          </a:prstGeom>
        </p:spPr>
      </p:pic>
      <p:pic>
        <p:nvPicPr>
          <p:cNvPr id="3" name="Picture 2">
            <a:extLst>
              <a:ext uri="{FF2B5EF4-FFF2-40B4-BE49-F238E27FC236}">
                <a16:creationId xmlns:a16="http://schemas.microsoft.com/office/drawing/2014/main" id="{3DB4815D-6F13-1CEA-E3EB-5676252CD122}"/>
              </a:ext>
            </a:extLst>
          </p:cNvPr>
          <p:cNvPicPr>
            <a:picLocks noChangeAspect="1"/>
          </p:cNvPicPr>
          <p:nvPr/>
        </p:nvPicPr>
        <p:blipFill>
          <a:blip r:embed="rId3"/>
          <a:srcRect l="5098"/>
          <a:stretch/>
        </p:blipFill>
        <p:spPr>
          <a:xfrm>
            <a:off x="2788920" y="2141982"/>
            <a:ext cx="6050280" cy="4250197"/>
          </a:xfrm>
          <a:prstGeom prst="rect">
            <a:avLst/>
          </a:prstGeom>
        </p:spPr>
      </p:pic>
    </p:spTree>
    <p:extLst>
      <p:ext uri="{BB962C8B-B14F-4D97-AF65-F5344CB8AC3E}">
        <p14:creationId xmlns:p14="http://schemas.microsoft.com/office/powerpoint/2010/main" val="1128353780"/>
      </p:ext>
    </p:extLst>
  </p:cSld>
  <p:clrMapOvr>
    <a:masterClrMapping/>
  </p:clrMapOvr>
  <p:transition spd="med">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91386-DE7D-E700-E951-5AA09353342E}"/>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72AE8075-98EB-3440-B541-7997E4D585C7}"/>
              </a:ext>
            </a:extLst>
          </p:cNvPr>
          <p:cNvSpPr txBox="1">
            <a:spLocks noChangeArrowheads="1"/>
          </p:cNvSpPr>
          <p:nvPr/>
        </p:nvSpPr>
        <p:spPr bwMode="auto">
          <a:xfrm>
            <a:off x="3413024" y="389621"/>
            <a:ext cx="5730976"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now be strong, O Zerubbabel, saith the LORD; and be strong, O Joshua, son of </a:t>
            </a:r>
            <a:r>
              <a:rPr lang="en-US" sz="22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Josedech</a:t>
            </a: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the high priest; and be strong, all ye people of the land, saith the LORD, and work: for I am with you, saith the LORD of hosts:</a:t>
            </a:r>
          </a:p>
          <a:p>
            <a:pPr marL="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According to the word that I covenanted with you when ye came out of Egypt, so my spirit </a:t>
            </a:r>
            <a:r>
              <a:rPr lang="en-US" sz="22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remaineth</a:t>
            </a: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among you: fear ye not.</a:t>
            </a:r>
          </a:p>
          <a:p>
            <a:pPr marL="0" marR="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2:4,5</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2" name="Picture 1">
            <a:extLst>
              <a:ext uri="{FF2B5EF4-FFF2-40B4-BE49-F238E27FC236}">
                <a16:creationId xmlns:a16="http://schemas.microsoft.com/office/drawing/2014/main" id="{750A990C-9C1F-603E-74CC-4816C5DCA6C5}"/>
              </a:ext>
            </a:extLst>
          </p:cNvPr>
          <p:cNvPicPr>
            <a:picLocks noChangeAspect="1"/>
          </p:cNvPicPr>
          <p:nvPr/>
        </p:nvPicPr>
        <p:blipFill>
          <a:blip r:embed="rId2"/>
          <a:srcRect l="6506" t="6247" r="5636" b="9790"/>
          <a:stretch/>
        </p:blipFill>
        <p:spPr>
          <a:xfrm>
            <a:off x="433849" y="510179"/>
            <a:ext cx="2979175" cy="4542503"/>
          </a:xfrm>
          <a:prstGeom prst="rect">
            <a:avLst/>
          </a:prstGeom>
        </p:spPr>
      </p:pic>
    </p:spTree>
    <p:extLst>
      <p:ext uri="{BB962C8B-B14F-4D97-AF65-F5344CB8AC3E}">
        <p14:creationId xmlns:p14="http://schemas.microsoft.com/office/powerpoint/2010/main" val="337172808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BE6B-F9E7-CC48-7B52-C0EAC2AAA3B5}"/>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EC9A5ADE-62FC-C695-22FD-780EC4325733}"/>
              </a:ext>
            </a:extLst>
          </p:cNvPr>
          <p:cNvSpPr txBox="1">
            <a:spLocks noChangeArrowheads="1"/>
          </p:cNvSpPr>
          <p:nvPr/>
        </p:nvSpPr>
        <p:spPr bwMode="auto">
          <a:xfrm>
            <a:off x="1097280" y="4031981"/>
            <a:ext cx="6705600"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7" name="Picture 6">
            <a:extLst>
              <a:ext uri="{FF2B5EF4-FFF2-40B4-BE49-F238E27FC236}">
                <a16:creationId xmlns:a16="http://schemas.microsoft.com/office/drawing/2014/main" id="{8AEAF058-DB53-7E35-77B7-13B75DD9BA95}"/>
              </a:ext>
            </a:extLst>
          </p:cNvPr>
          <p:cNvPicPr>
            <a:picLocks noChangeAspect="1"/>
          </p:cNvPicPr>
          <p:nvPr/>
        </p:nvPicPr>
        <p:blipFill>
          <a:blip r:embed="rId2"/>
          <a:stretch>
            <a:fillRect/>
          </a:stretch>
        </p:blipFill>
        <p:spPr>
          <a:xfrm>
            <a:off x="822960" y="509539"/>
            <a:ext cx="2596217" cy="4632960"/>
          </a:xfrm>
          <a:prstGeom prst="rect">
            <a:avLst/>
          </a:prstGeom>
        </p:spPr>
      </p:pic>
    </p:spTree>
    <p:extLst>
      <p:ext uri="{BB962C8B-B14F-4D97-AF65-F5344CB8AC3E}">
        <p14:creationId xmlns:p14="http://schemas.microsoft.com/office/powerpoint/2010/main" val="86055564"/>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D5B67-4E09-BA5B-27CE-2A7431DA17A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08B24A6-2330-72E9-160A-48846093609A}"/>
              </a:ext>
            </a:extLst>
          </p:cNvPr>
          <p:cNvPicPr>
            <a:picLocks noChangeAspect="1"/>
          </p:cNvPicPr>
          <p:nvPr/>
        </p:nvPicPr>
        <p:blipFill>
          <a:blip r:embed="rId2"/>
          <a:stretch>
            <a:fillRect/>
          </a:stretch>
        </p:blipFill>
        <p:spPr>
          <a:xfrm>
            <a:off x="2158636" y="1596479"/>
            <a:ext cx="6101443" cy="4632961"/>
          </a:xfrm>
          <a:prstGeom prst="rect">
            <a:avLst/>
          </a:prstGeom>
        </p:spPr>
      </p:pic>
      <p:sp>
        <p:nvSpPr>
          <p:cNvPr id="3" name="Rectangle 3">
            <a:extLst>
              <a:ext uri="{FF2B5EF4-FFF2-40B4-BE49-F238E27FC236}">
                <a16:creationId xmlns:a16="http://schemas.microsoft.com/office/drawing/2014/main" id="{C96CFF0D-B7D3-39B2-C7CC-AFB6DBC70FBA}"/>
              </a:ext>
            </a:extLst>
          </p:cNvPr>
          <p:cNvSpPr txBox="1">
            <a:spLocks noChangeArrowheads="1"/>
          </p:cNvSpPr>
          <p:nvPr/>
        </p:nvSpPr>
        <p:spPr bwMode="auto">
          <a:xfrm>
            <a:off x="1097280" y="4031981"/>
            <a:ext cx="6705600"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7" name="Picture 6">
            <a:extLst>
              <a:ext uri="{FF2B5EF4-FFF2-40B4-BE49-F238E27FC236}">
                <a16:creationId xmlns:a16="http://schemas.microsoft.com/office/drawing/2014/main" id="{CC082E92-64CE-0D5C-DECF-9A7CC6C11375}"/>
              </a:ext>
            </a:extLst>
          </p:cNvPr>
          <p:cNvPicPr>
            <a:picLocks noChangeAspect="1"/>
          </p:cNvPicPr>
          <p:nvPr/>
        </p:nvPicPr>
        <p:blipFill>
          <a:blip r:embed="rId3"/>
          <a:stretch>
            <a:fillRect/>
          </a:stretch>
        </p:blipFill>
        <p:spPr>
          <a:xfrm>
            <a:off x="822960" y="509539"/>
            <a:ext cx="2596217" cy="4632960"/>
          </a:xfrm>
          <a:prstGeom prst="rect">
            <a:avLst/>
          </a:prstGeom>
        </p:spPr>
      </p:pic>
    </p:spTree>
    <p:extLst>
      <p:ext uri="{BB962C8B-B14F-4D97-AF65-F5344CB8AC3E}">
        <p14:creationId xmlns:p14="http://schemas.microsoft.com/office/powerpoint/2010/main" val="60114975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DAD1-271B-F3FD-A9F6-119FC9D311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F870EE-427B-ECFE-389B-819E7DDB3B47}"/>
              </a:ext>
            </a:extLst>
          </p:cNvPr>
          <p:cNvPicPr>
            <a:picLocks noChangeAspect="1"/>
          </p:cNvPicPr>
          <p:nvPr/>
        </p:nvPicPr>
        <p:blipFill>
          <a:blip r:embed="rId2"/>
          <a:stretch>
            <a:fillRect/>
          </a:stretch>
        </p:blipFill>
        <p:spPr>
          <a:xfrm>
            <a:off x="2158636" y="1596479"/>
            <a:ext cx="6101443" cy="4632961"/>
          </a:xfrm>
          <a:prstGeom prst="rect">
            <a:avLst/>
          </a:prstGeom>
        </p:spPr>
      </p:pic>
      <p:sp>
        <p:nvSpPr>
          <p:cNvPr id="3" name="Rectangle 3">
            <a:extLst>
              <a:ext uri="{FF2B5EF4-FFF2-40B4-BE49-F238E27FC236}">
                <a16:creationId xmlns:a16="http://schemas.microsoft.com/office/drawing/2014/main" id="{06148655-0019-6F5F-2C04-EA73BCC65DFD}"/>
              </a:ext>
            </a:extLst>
          </p:cNvPr>
          <p:cNvSpPr txBox="1">
            <a:spLocks noChangeArrowheads="1"/>
          </p:cNvSpPr>
          <p:nvPr/>
        </p:nvSpPr>
        <p:spPr bwMode="auto">
          <a:xfrm>
            <a:off x="1097280" y="4031981"/>
            <a:ext cx="6705600"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7" name="Picture 6">
            <a:extLst>
              <a:ext uri="{FF2B5EF4-FFF2-40B4-BE49-F238E27FC236}">
                <a16:creationId xmlns:a16="http://schemas.microsoft.com/office/drawing/2014/main" id="{A15B0A70-2F39-50C4-8732-9766BAC59BAD}"/>
              </a:ext>
            </a:extLst>
          </p:cNvPr>
          <p:cNvPicPr>
            <a:picLocks noChangeAspect="1"/>
          </p:cNvPicPr>
          <p:nvPr/>
        </p:nvPicPr>
        <p:blipFill>
          <a:blip r:embed="rId3"/>
          <a:stretch>
            <a:fillRect/>
          </a:stretch>
        </p:blipFill>
        <p:spPr>
          <a:xfrm>
            <a:off x="822960" y="509539"/>
            <a:ext cx="2596217" cy="4632960"/>
          </a:xfrm>
          <a:prstGeom prst="rect">
            <a:avLst/>
          </a:prstGeom>
        </p:spPr>
      </p:pic>
      <p:sp>
        <p:nvSpPr>
          <p:cNvPr id="2" name="Rectangle 3">
            <a:extLst>
              <a:ext uri="{FF2B5EF4-FFF2-40B4-BE49-F238E27FC236}">
                <a16:creationId xmlns:a16="http://schemas.microsoft.com/office/drawing/2014/main" id="{E2300749-36F9-0F10-C752-4F4D1EAACA6D}"/>
              </a:ext>
            </a:extLst>
          </p:cNvPr>
          <p:cNvSpPr txBox="1">
            <a:spLocks noChangeArrowheads="1"/>
          </p:cNvSpPr>
          <p:nvPr/>
        </p:nvSpPr>
        <p:spPr bwMode="auto">
          <a:xfrm>
            <a:off x="2417716" y="3590021"/>
            <a:ext cx="5796644" cy="2323099"/>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marR="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mount Sinai was altogether on a smoke, because the LORD descended upon it in fire: and the smoke thereof ascended as the smoke of a furnace, and the whole mount quaked greatly.</a:t>
            </a:r>
          </a:p>
          <a:p>
            <a:pPr marL="0" marR="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Exodus 19:18</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4128708261"/>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C46E3-D9A4-2415-53C0-5048CE21DB1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11AF10B-2952-9512-CDE9-B60B846F70F1}"/>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Shake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428976568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EB9D1-F99C-F600-4AF7-1A3F277DE7B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9504D53-333B-584D-D527-880B76D6D490}"/>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Shake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
        <p:nvSpPr>
          <p:cNvPr id="4" name="Left Arrow 3">
            <a:extLst>
              <a:ext uri="{FF2B5EF4-FFF2-40B4-BE49-F238E27FC236}">
                <a16:creationId xmlns:a16="http://schemas.microsoft.com/office/drawing/2014/main" id="{AE9BE307-9CF0-EF2F-0C39-BBA531D9CCBA}"/>
              </a:ext>
            </a:extLst>
          </p:cNvPr>
          <p:cNvSpPr/>
          <p:nvPr/>
        </p:nvSpPr>
        <p:spPr bwMode="auto">
          <a:xfrm>
            <a:off x="1920240" y="1371600"/>
            <a:ext cx="1737360" cy="24079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6555860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EE347-4F3C-7EEB-A0F5-F42D69A202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20979D5-CC27-A6DF-836F-5433BC1DB753}"/>
              </a:ext>
            </a:extLst>
          </p:cNvPr>
          <p:cNvPicPr>
            <a:picLocks noChangeAspect="1"/>
          </p:cNvPicPr>
          <p:nvPr/>
        </p:nvPicPr>
        <p:blipFill>
          <a:blip r:embed="rId2"/>
          <a:stretch>
            <a:fillRect/>
          </a:stretch>
        </p:blipFill>
        <p:spPr>
          <a:xfrm>
            <a:off x="2158636" y="1596479"/>
            <a:ext cx="6101443" cy="4632961"/>
          </a:xfrm>
          <a:prstGeom prst="rect">
            <a:avLst/>
          </a:prstGeom>
        </p:spPr>
      </p:pic>
      <p:sp>
        <p:nvSpPr>
          <p:cNvPr id="3" name="Rectangle 3">
            <a:extLst>
              <a:ext uri="{FF2B5EF4-FFF2-40B4-BE49-F238E27FC236}">
                <a16:creationId xmlns:a16="http://schemas.microsoft.com/office/drawing/2014/main" id="{6BA85C98-CE57-8B2F-2535-9439CF364032}"/>
              </a:ext>
            </a:extLst>
          </p:cNvPr>
          <p:cNvSpPr txBox="1">
            <a:spLocks noChangeArrowheads="1"/>
          </p:cNvSpPr>
          <p:nvPr/>
        </p:nvSpPr>
        <p:spPr bwMode="auto">
          <a:xfrm>
            <a:off x="1097280" y="4031981"/>
            <a:ext cx="6705600"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7" name="Picture 6">
            <a:extLst>
              <a:ext uri="{FF2B5EF4-FFF2-40B4-BE49-F238E27FC236}">
                <a16:creationId xmlns:a16="http://schemas.microsoft.com/office/drawing/2014/main" id="{40A153AE-0C85-43FA-8C8A-4547C646BBB2}"/>
              </a:ext>
            </a:extLst>
          </p:cNvPr>
          <p:cNvPicPr>
            <a:picLocks noChangeAspect="1"/>
          </p:cNvPicPr>
          <p:nvPr/>
        </p:nvPicPr>
        <p:blipFill>
          <a:blip r:embed="rId3"/>
          <a:stretch>
            <a:fillRect/>
          </a:stretch>
        </p:blipFill>
        <p:spPr>
          <a:xfrm>
            <a:off x="822960" y="509539"/>
            <a:ext cx="2596217" cy="4632960"/>
          </a:xfrm>
          <a:prstGeom prst="rect">
            <a:avLst/>
          </a:prstGeom>
        </p:spPr>
      </p:pic>
      <p:sp>
        <p:nvSpPr>
          <p:cNvPr id="2" name="Rectangle 3">
            <a:extLst>
              <a:ext uri="{FF2B5EF4-FFF2-40B4-BE49-F238E27FC236}">
                <a16:creationId xmlns:a16="http://schemas.microsoft.com/office/drawing/2014/main" id="{545A345E-C655-9E62-1D4B-4D42DA674CDE}"/>
              </a:ext>
            </a:extLst>
          </p:cNvPr>
          <p:cNvSpPr txBox="1">
            <a:spLocks noChangeArrowheads="1"/>
          </p:cNvSpPr>
          <p:nvPr/>
        </p:nvSpPr>
        <p:spPr bwMode="auto">
          <a:xfrm>
            <a:off x="2417716" y="4275821"/>
            <a:ext cx="5796644" cy="2323099"/>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Whose voice then shook the earth: but now he hath promised, saying, Yet once more I shake not the earth only, but also heaven.</a:t>
            </a:r>
          </a:p>
          <a:p>
            <a:pPr marL="0" marR="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Hebrews 12:26</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124717036"/>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4665A-62EE-9998-F7A0-5ABF7FE00D7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10B4A9-41F4-7EEF-F916-22CBB5C83F88}"/>
              </a:ext>
            </a:extLst>
          </p:cNvPr>
          <p:cNvPicPr>
            <a:picLocks noChangeAspect="1"/>
          </p:cNvPicPr>
          <p:nvPr/>
        </p:nvPicPr>
        <p:blipFill>
          <a:blip r:embed="rId2"/>
          <a:stretch>
            <a:fillRect/>
          </a:stretch>
        </p:blipFill>
        <p:spPr>
          <a:xfrm>
            <a:off x="2158636" y="1596479"/>
            <a:ext cx="6101443" cy="4632961"/>
          </a:xfrm>
          <a:prstGeom prst="rect">
            <a:avLst/>
          </a:prstGeom>
        </p:spPr>
      </p:pic>
      <p:sp>
        <p:nvSpPr>
          <p:cNvPr id="3" name="Rectangle 3">
            <a:extLst>
              <a:ext uri="{FF2B5EF4-FFF2-40B4-BE49-F238E27FC236}">
                <a16:creationId xmlns:a16="http://schemas.microsoft.com/office/drawing/2014/main" id="{23871E48-29E5-888D-A7AA-4B1FA56BC1E6}"/>
              </a:ext>
            </a:extLst>
          </p:cNvPr>
          <p:cNvSpPr txBox="1">
            <a:spLocks noChangeArrowheads="1"/>
          </p:cNvSpPr>
          <p:nvPr/>
        </p:nvSpPr>
        <p:spPr bwMode="auto">
          <a:xfrm>
            <a:off x="1097280" y="4031981"/>
            <a:ext cx="6705600"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7" name="Picture 6">
            <a:extLst>
              <a:ext uri="{FF2B5EF4-FFF2-40B4-BE49-F238E27FC236}">
                <a16:creationId xmlns:a16="http://schemas.microsoft.com/office/drawing/2014/main" id="{377C1667-68AD-62EA-C4D5-CB99D5553BA9}"/>
              </a:ext>
            </a:extLst>
          </p:cNvPr>
          <p:cNvPicPr>
            <a:picLocks noChangeAspect="1"/>
          </p:cNvPicPr>
          <p:nvPr/>
        </p:nvPicPr>
        <p:blipFill>
          <a:blip r:embed="rId3"/>
          <a:stretch>
            <a:fillRect/>
          </a:stretch>
        </p:blipFill>
        <p:spPr>
          <a:xfrm>
            <a:off x="822960" y="509539"/>
            <a:ext cx="2596217" cy="4632960"/>
          </a:xfrm>
          <a:prstGeom prst="rect">
            <a:avLst/>
          </a:prstGeom>
        </p:spPr>
      </p:pic>
      <p:sp>
        <p:nvSpPr>
          <p:cNvPr id="2" name="Rectangle 3">
            <a:extLst>
              <a:ext uri="{FF2B5EF4-FFF2-40B4-BE49-F238E27FC236}">
                <a16:creationId xmlns:a16="http://schemas.microsoft.com/office/drawing/2014/main" id="{CF0AFC1F-4759-4EC0-798E-DA569609CBE1}"/>
              </a:ext>
            </a:extLst>
          </p:cNvPr>
          <p:cNvSpPr txBox="1">
            <a:spLocks noChangeArrowheads="1"/>
          </p:cNvSpPr>
          <p:nvPr/>
        </p:nvSpPr>
        <p:spPr bwMode="auto">
          <a:xfrm>
            <a:off x="2417716" y="4275821"/>
            <a:ext cx="5796644" cy="2323099"/>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Whose voice then shook the earth: but now he hath promised, saying, Yet once </a:t>
            </a:r>
            <a:r>
              <a:rPr lang="en-US" sz="2200" i="1"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more</a:t>
            </a: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I shake not the earth only, but also heaven.</a:t>
            </a:r>
          </a:p>
          <a:p>
            <a:pPr marL="0" marR="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Hebrews 12:26</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888519406"/>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a:extLst>
            <a:ext uri="{FF2B5EF4-FFF2-40B4-BE49-F238E27FC236}">
              <a16:creationId xmlns:a16="http://schemas.microsoft.com/office/drawing/2014/main" id="{1DA7DCF8-C7EF-580F-7DB4-451BE80BBDB1}"/>
            </a:ext>
          </a:extLst>
        </p:cNvPr>
        <p:cNvGrpSpPr/>
        <p:nvPr/>
      </p:nvGrpSpPr>
      <p:grpSpPr>
        <a:xfrm>
          <a:off x="0" y="0"/>
          <a:ext cx="0" cy="0"/>
          <a:chOff x="0" y="0"/>
          <a:chExt cx="0" cy="0"/>
        </a:xfrm>
      </p:grpSpPr>
      <p:sp>
        <p:nvSpPr>
          <p:cNvPr id="312325" name="Rectangle 5">
            <a:extLst>
              <a:ext uri="{FF2B5EF4-FFF2-40B4-BE49-F238E27FC236}">
                <a16:creationId xmlns:a16="http://schemas.microsoft.com/office/drawing/2014/main" id="{BA31BF5D-E0C5-E2D5-ADC3-46F25A56F87C}"/>
              </a:ext>
            </a:extLst>
          </p:cNvPr>
          <p:cNvSpPr>
            <a:spLocks noGrp="1" noChangeArrowheads="1"/>
          </p:cNvSpPr>
          <p:nvPr>
            <p:ph type="title"/>
          </p:nvPr>
        </p:nvSpPr>
        <p:spPr>
          <a:xfrm>
            <a:off x="71120" y="929624"/>
            <a:ext cx="9001760" cy="2501900"/>
          </a:xfrm>
        </p:spPr>
        <p:txBody>
          <a:bodyPr anchor="b" anchorCtr="0">
            <a:scene3d>
              <a:camera prst="orthographicFront"/>
              <a:lightRig rig="threePt" dir="t"/>
            </a:scene3d>
            <a:sp3d extrusionH="57150">
              <a:bevelT w="38100" h="38100" prst="angle"/>
            </a:sp3d>
          </a:bodyPr>
          <a:lstStyle/>
          <a:p>
            <a:pPr>
              <a:defRPr/>
            </a:pPr>
            <a:br>
              <a:rPr lang="en-US" altLang="en-US" sz="6000" dirty="0">
                <a:solidFill>
                  <a:schemeClr val="tx1">
                    <a:lumMod val="65000"/>
                  </a:schemeClr>
                </a:solidFill>
                <a:ea typeface="ＭＳ Ｐゴシック" panose="020B0600070205080204" pitchFamily="34" charset="-128"/>
              </a:rPr>
            </a:br>
            <a:br>
              <a:rPr lang="en-US" altLang="en-US" sz="6000" dirty="0">
                <a:solidFill>
                  <a:schemeClr val="tx1">
                    <a:lumMod val="65000"/>
                  </a:schemeClr>
                </a:solidFill>
                <a:ea typeface="ＭＳ Ｐゴシック" panose="020B0600070205080204" pitchFamily="34" charset="-128"/>
              </a:rPr>
            </a:br>
            <a:br>
              <a:rPr lang="en-US" altLang="en-US" sz="6000" b="0" dirty="0">
                <a:solidFill>
                  <a:schemeClr val="tx1">
                    <a:lumMod val="75000"/>
                  </a:schemeClr>
                </a:solidFill>
                <a:effectLst>
                  <a:outerShdw blurRad="50800" dist="38100" algn="l" rotWithShape="0">
                    <a:prstClr val="black">
                      <a:alpha val="40000"/>
                    </a:prstClr>
                  </a:outerShdw>
                </a:effectLst>
                <a:latin typeface="Impact" panose="020B0806030902050204" pitchFamily="34" charset="0"/>
                <a:ea typeface="MS Gothic" panose="020B0609070205080204" pitchFamily="49" charset="-128"/>
                <a:cs typeface="Gill Sans SemiBold" panose="020B0502020104020203" pitchFamily="34" charset="-79"/>
              </a:rPr>
            </a:br>
            <a:endParaRPr lang="en-US" altLang="en-US" sz="4000" dirty="0">
              <a:solidFill>
                <a:schemeClr val="accent6">
                  <a:lumMod val="75000"/>
                </a:schemeClr>
              </a:solidFill>
              <a:latin typeface="Impact" panose="020B0806030902050204" pitchFamily="34" charset="0"/>
              <a:ea typeface="ＭＳ Ｐゴシック" panose="020B0600070205080204" pitchFamily="34" charset="-128"/>
            </a:endParaRPr>
          </a:p>
        </p:txBody>
      </p:sp>
      <p:pic>
        <p:nvPicPr>
          <p:cNvPr id="2" name="Picture 1">
            <a:extLst>
              <a:ext uri="{FF2B5EF4-FFF2-40B4-BE49-F238E27FC236}">
                <a16:creationId xmlns:a16="http://schemas.microsoft.com/office/drawing/2014/main" id="{33FB1456-2959-32D3-653A-1B758B211E9A}"/>
              </a:ext>
            </a:extLst>
          </p:cNvPr>
          <p:cNvPicPr>
            <a:picLocks noChangeAspect="1"/>
          </p:cNvPicPr>
          <p:nvPr/>
        </p:nvPicPr>
        <p:blipFill>
          <a:blip r:embed="rId2">
            <a:alphaModFix amt="68000"/>
            <a:extLst>
              <a:ext uri="{BEBA8EAE-BF5A-486C-A8C5-ECC9F3942E4B}">
                <a14:imgProps xmlns:a14="http://schemas.microsoft.com/office/drawing/2010/main">
                  <a14:imgLayer>
                    <a14:imgEffect>
                      <a14:colorTemperature colorTemp="6270"/>
                    </a14:imgEffect>
                    <a14:imgEffect>
                      <a14:saturation sat="102000"/>
                    </a14:imgEffect>
                  </a14:imgLayer>
                </a14:imgProps>
              </a:ext>
            </a:extLst>
          </a:blip>
          <a:srcRect t="8874" b="15010"/>
          <a:stretch/>
        </p:blipFill>
        <p:spPr>
          <a:xfrm>
            <a:off x="0" y="3045444"/>
            <a:ext cx="9144000" cy="3812556"/>
          </a:xfrm>
          <a:prstGeom prst="rect">
            <a:avLst/>
          </a:prstGeom>
        </p:spPr>
      </p:pic>
      <p:sp>
        <p:nvSpPr>
          <p:cNvPr id="3" name="Rectangle 3">
            <a:extLst>
              <a:ext uri="{FF2B5EF4-FFF2-40B4-BE49-F238E27FC236}">
                <a16:creationId xmlns:a16="http://schemas.microsoft.com/office/drawing/2014/main" id="{8D5AC656-883D-78DE-9FBD-6FA06237F573}"/>
              </a:ext>
            </a:extLst>
          </p:cNvPr>
          <p:cNvSpPr txBox="1">
            <a:spLocks noChangeArrowheads="1"/>
          </p:cNvSpPr>
          <p:nvPr/>
        </p:nvSpPr>
        <p:spPr bwMode="auto">
          <a:xfrm>
            <a:off x="420689" y="286385"/>
            <a:ext cx="7948612" cy="3862116"/>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For thus saith the LORD of hosts; Yet once, it is a little while, and I will shake the heavens, and the earth, and the sea, and the dry land;</a:t>
            </a:r>
          </a:p>
          <a:p>
            <a:pPr marL="0" indent="0">
              <a:lnSpc>
                <a:spcPts val="3200"/>
              </a:lnSpc>
              <a:buFontTx/>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I will shake all nations, and the desire of all nations shall come: and I will fill this house with glory, saith the LORD of hosts.</a:t>
            </a:r>
          </a:p>
          <a:p>
            <a:pPr marL="0" indent="0">
              <a:lnSpc>
                <a:spcPts val="3200"/>
              </a:lnSpc>
              <a:buFontTx/>
              <a:buNone/>
              <a:defRPr/>
            </a:pPr>
            <a:r>
              <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2:6,7</a:t>
            </a:r>
            <a:r>
              <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575973788"/>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82E7-E725-5543-02FB-063C7C22237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03F61CD-E514-355E-8EFC-E20344A84C17}"/>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Shake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
        <p:nvSpPr>
          <p:cNvPr id="3" name="Left Arrow 2">
            <a:extLst>
              <a:ext uri="{FF2B5EF4-FFF2-40B4-BE49-F238E27FC236}">
                <a16:creationId xmlns:a16="http://schemas.microsoft.com/office/drawing/2014/main" id="{8EC25669-AC9F-C7C8-54AF-6B54EF3A0377}"/>
              </a:ext>
            </a:extLst>
          </p:cNvPr>
          <p:cNvSpPr/>
          <p:nvPr/>
        </p:nvSpPr>
        <p:spPr bwMode="auto">
          <a:xfrm>
            <a:off x="2423160" y="1844040"/>
            <a:ext cx="1737360" cy="24079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19627337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1A766-F999-64F3-0CD3-01DE8E8743E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664C035-AAF5-24D5-18FE-B6C618E395F8}"/>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 A short time, quickly</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Shake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728302202"/>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8DA2C-BDE8-F05B-5E63-C5314CCDEDF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DB010523-69CE-A3EB-FA4B-F27073B01600}"/>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
        <p:nvSpPr>
          <p:cNvPr id="3" name="Left Arrow 2">
            <a:extLst>
              <a:ext uri="{FF2B5EF4-FFF2-40B4-BE49-F238E27FC236}">
                <a16:creationId xmlns:a16="http://schemas.microsoft.com/office/drawing/2014/main" id="{44C1730B-6ED6-83EA-C16C-36494BB16CD7}"/>
              </a:ext>
            </a:extLst>
          </p:cNvPr>
          <p:cNvSpPr/>
          <p:nvPr/>
        </p:nvSpPr>
        <p:spPr bwMode="auto">
          <a:xfrm>
            <a:off x="2621280" y="2377440"/>
            <a:ext cx="1737360" cy="24079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359683378"/>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2392-117F-F313-927D-3CE7D785739C}"/>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40B4BAE-E474-92FF-87C1-4ACB79CBBEA3}"/>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(Strong’s 7493 – Undulate: trouble, turmoil)</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429270192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C767E-CC27-1F10-580A-B065ED021AB3}"/>
            </a:ext>
          </a:extLst>
        </p:cNvPr>
        <p:cNvGrpSpPr/>
        <p:nvPr/>
      </p:nvGrpSpPr>
      <p:grpSpPr>
        <a:xfrm>
          <a:off x="0" y="0"/>
          <a:ext cx="0" cy="0"/>
          <a:chOff x="0" y="0"/>
          <a:chExt cx="0" cy="0"/>
        </a:xfrm>
      </p:grpSpPr>
      <p:pic>
        <p:nvPicPr>
          <p:cNvPr id="4" name="Picture 2" descr="BrRussell">
            <a:extLst>
              <a:ext uri="{FF2B5EF4-FFF2-40B4-BE49-F238E27FC236}">
                <a16:creationId xmlns:a16="http://schemas.microsoft.com/office/drawing/2014/main" id="{0C745AE0-BC27-DB36-A9AA-8D9E14577536}"/>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EE302B1-D30B-911D-6DB5-855EE81B40C7}"/>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Throughout the Scriptures, earth, when used symbolically, represents society; mountains represent kingdoms; heavens, the powers of spiritual control; seas, the restless, turbulent, dissatisfied masses of the world. Fire represents the destruction of whatever is burned--tares, dross, earth (social organization), or whatever it may be.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Volume 1 Page 318</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3145283871"/>
      </p:ext>
    </p:extLst>
  </p:cSld>
  <p:clrMapOvr>
    <a:masterClrMapping/>
  </p:clrMapOvr>
  <mc:AlternateContent xmlns:mc="http://schemas.openxmlformats.org/markup-compatibility/2006" xmlns:p14="http://schemas.microsoft.com/office/powerpoint/2010/main">
    <mc:Choice Requires="p14">
      <p:transition spd="slow" p14:dur="1250">
        <p:wipe dir="d"/>
      </p:transition>
    </mc:Choice>
    <mc:Fallback xmlns="">
      <p:transition spd="slow">
        <p:wipe dir="d"/>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9CE48-F260-1420-A869-FDC995B9413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527E58A-D436-6D15-DBC9-5C8486F31FFA}"/>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
        <p:nvSpPr>
          <p:cNvPr id="3" name="Left Arrow 2">
            <a:extLst>
              <a:ext uri="{FF2B5EF4-FFF2-40B4-BE49-F238E27FC236}">
                <a16:creationId xmlns:a16="http://schemas.microsoft.com/office/drawing/2014/main" id="{228FAC28-A25E-9167-7704-F930F04DEFC8}"/>
              </a:ext>
            </a:extLst>
          </p:cNvPr>
          <p:cNvSpPr/>
          <p:nvPr/>
        </p:nvSpPr>
        <p:spPr bwMode="auto">
          <a:xfrm>
            <a:off x="2179320" y="2926080"/>
            <a:ext cx="1737360" cy="24079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515507264"/>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C8199-4B4A-DAA3-AFE9-86A75F74F5A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4790283-52A8-21DB-CD8C-4A5AB6082153}"/>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 Powers of Spiritual Control, Nominal Churches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194492853"/>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DC5EF-3C0E-1B67-D680-C4823E834D4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9A72D1C-12D2-0FF2-F9DA-84EB6D0D2DBC}"/>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
        <p:nvSpPr>
          <p:cNvPr id="3" name="Left Arrow 2">
            <a:extLst>
              <a:ext uri="{FF2B5EF4-FFF2-40B4-BE49-F238E27FC236}">
                <a16:creationId xmlns:a16="http://schemas.microsoft.com/office/drawing/2014/main" id="{85AA7C90-DC33-4ECB-10F3-6824853AA35D}"/>
              </a:ext>
            </a:extLst>
          </p:cNvPr>
          <p:cNvSpPr/>
          <p:nvPr/>
        </p:nvSpPr>
        <p:spPr bwMode="auto">
          <a:xfrm>
            <a:off x="1630680" y="3429000"/>
            <a:ext cx="1737360" cy="24079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649125392"/>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F92D6-97E3-2103-63E1-878495D6B1B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4CAD6D9-205B-5557-C8AA-A23075CCAA76}"/>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 Powers of Earthly Control - Civil Governments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807309736"/>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8A2B-4746-6BA3-2774-3CF62E529C2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70D9E99-9DE0-38FC-CE48-F61132304D11}"/>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
        <p:nvSpPr>
          <p:cNvPr id="3" name="Left Arrow 2">
            <a:extLst>
              <a:ext uri="{FF2B5EF4-FFF2-40B4-BE49-F238E27FC236}">
                <a16:creationId xmlns:a16="http://schemas.microsoft.com/office/drawing/2014/main" id="{2BD23630-F315-6EE2-A57D-D701FAFAC567}"/>
              </a:ext>
            </a:extLst>
          </p:cNvPr>
          <p:cNvSpPr/>
          <p:nvPr/>
        </p:nvSpPr>
        <p:spPr bwMode="auto">
          <a:xfrm>
            <a:off x="1447800" y="3992880"/>
            <a:ext cx="1737360" cy="24079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907479880"/>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551F6-0271-2BA1-E341-19F66408F79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BCA76C8-A9BD-AC8E-65BA-E0082E97FDF9}"/>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OVERVIEW</a:t>
            </a:r>
          </a:p>
          <a:p>
            <a:pPr marL="0" indent="0">
              <a:lnSpc>
                <a:spcPts val="3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32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  Context of Haggai 2:6,7</a:t>
            </a:r>
          </a:p>
          <a:p>
            <a:pPr marL="0" indent="0">
              <a:lnSpc>
                <a:spcPts val="3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32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  Elements of the Prophecy and    	Symbolic Meanings</a:t>
            </a:r>
          </a:p>
          <a:p>
            <a:pPr marL="0" indent="0">
              <a:lnSpc>
                <a:spcPts val="3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FontTx/>
              <a:buNone/>
              <a:defRPr/>
            </a:pPr>
            <a:r>
              <a:rPr lang="en-US" sz="32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3.  Fulfillments – Current and Recent Events</a:t>
            </a:r>
          </a:p>
          <a:p>
            <a:pPr marL="0" indent="0">
              <a:lnSpc>
                <a:spcPts val="3200"/>
              </a:lnSpc>
              <a:buFontTx/>
              <a:buNone/>
              <a:defRPr/>
            </a:pPr>
            <a:r>
              <a:rPr lang="en-US" sz="3200" b="0" kern="0" dirty="0">
                <a:latin typeface="Cambria" panose="02040503050406030204" pitchFamily="18" charset="0"/>
              </a:rPr>
              <a:t>	</a:t>
            </a:r>
          </a:p>
          <a:p>
            <a:pPr marL="0" indent="0">
              <a:lnSpc>
                <a:spcPts val="3200"/>
              </a:lnSpc>
              <a:buFontTx/>
              <a:buNone/>
              <a:defRPr/>
            </a:pPr>
            <a:r>
              <a:rPr lang="en-US" sz="32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4.  Character Lessons for Us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51579195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4406E-4F7F-9F7F-4506-CA1356BE00C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D004819C-F9BD-E07E-5B75-D017A97CC8EF}"/>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 Restless Mankind, Activist Organizations, Violence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75719298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D9B6D-7F89-36DD-5284-8097E8D2F9A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76EB000-9CA1-F421-60D3-9B150915172D}"/>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
        <p:nvSpPr>
          <p:cNvPr id="3" name="Left Arrow 2">
            <a:extLst>
              <a:ext uri="{FF2B5EF4-FFF2-40B4-BE49-F238E27FC236}">
                <a16:creationId xmlns:a16="http://schemas.microsoft.com/office/drawing/2014/main" id="{B019F4D4-0DAB-F170-4673-C954245F9BAB}"/>
              </a:ext>
            </a:extLst>
          </p:cNvPr>
          <p:cNvSpPr/>
          <p:nvPr/>
        </p:nvSpPr>
        <p:spPr bwMode="auto">
          <a:xfrm>
            <a:off x="2240280" y="4480560"/>
            <a:ext cx="1737360" cy="24079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845700140"/>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BB0C9-6D56-8257-12A8-E91C757EE11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1C7864F-EB1D-037A-4301-E9E9D4453DDD}"/>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 Stable Society, Satisfied Upper/Middle Classes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289112676"/>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FF20A-B43B-7A30-7508-BFA20B3632F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023A49C-B8A1-DA01-B989-26389B27CE05}"/>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
        <p:nvSpPr>
          <p:cNvPr id="3" name="Left Arrow 2">
            <a:extLst>
              <a:ext uri="{FF2B5EF4-FFF2-40B4-BE49-F238E27FC236}">
                <a16:creationId xmlns:a16="http://schemas.microsoft.com/office/drawing/2014/main" id="{14E86B83-8A88-1747-C4FA-3B79FA2E0CF1}"/>
              </a:ext>
            </a:extLst>
          </p:cNvPr>
          <p:cNvSpPr/>
          <p:nvPr/>
        </p:nvSpPr>
        <p:spPr bwMode="auto">
          <a:xfrm>
            <a:off x="2346960" y="5013960"/>
            <a:ext cx="1737360" cy="240792"/>
          </a:xfrm>
          <a:prstGeom prst="leftArrow">
            <a:avLst/>
          </a:prstGeom>
          <a:solidFill>
            <a:srgbClr val="FF0000"/>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1815044275"/>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51599-FE42-DF4F-AFAB-AD4D5CDF8F1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D0E405D-CD99-846F-BFC4-250D2B3B694A}"/>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Elements of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Yet once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 Little While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a:t>
            </a:r>
            <a:r>
              <a:rPr lang="en-US" sz="24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Shake</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Heavens</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Earth</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Sea</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Dry Land</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All Nations: Common, Ordinary People – Waiting, Hoping</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Shall Come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32658700"/>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2B27-5977-CE3A-557F-5D64661CBB2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01A6DF9-66FB-A87C-4A94-2DE1CBF7009F}"/>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41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Current and Recent Events </a:t>
            </a:r>
          </a:p>
          <a:p>
            <a:pPr marL="0" indent="0" algn="ctr">
              <a:lnSpc>
                <a:spcPts val="41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Fulfilling Haggai’s Prophecy</a:t>
            </a:r>
          </a:p>
          <a:p>
            <a:pPr marL="0" indent="0">
              <a:lnSpc>
                <a:spcPts val="12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68903587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9350F-C0CA-B372-1A5B-FAEF3D9E7CF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82C2AE7-496E-B80A-EBE0-CC252A045868}"/>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728945178"/>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CF2E-A7DD-AA44-02DB-B61854AF7D2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571C7FE-76A2-F4EB-2ADE-AE0A2F9EA90E}"/>
              </a:ext>
            </a:extLst>
          </p:cNvPr>
          <p:cNvPicPr>
            <a:picLocks noChangeAspect="1"/>
          </p:cNvPicPr>
          <p:nvPr/>
        </p:nvPicPr>
        <p:blipFill>
          <a:blip r:embed="rId2"/>
          <a:stretch>
            <a:fillRect/>
          </a:stretch>
        </p:blipFill>
        <p:spPr>
          <a:xfrm>
            <a:off x="-11346" y="0"/>
            <a:ext cx="9185823" cy="6858000"/>
          </a:xfrm>
          <a:prstGeom prst="rect">
            <a:avLst/>
          </a:prstGeom>
        </p:spPr>
      </p:pic>
      <p:sp>
        <p:nvSpPr>
          <p:cNvPr id="2" name="Rectangle 3">
            <a:extLst>
              <a:ext uri="{FF2B5EF4-FFF2-40B4-BE49-F238E27FC236}">
                <a16:creationId xmlns:a16="http://schemas.microsoft.com/office/drawing/2014/main" id="{EC35AAF5-73FC-AAE7-461C-B37DC7AE0EBB}"/>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056921010"/>
      </p:ext>
    </p:extLst>
  </p:cSld>
  <p:clrMapOvr>
    <a:masterClrMapping/>
  </p:clrMapOvr>
  <p:transition spd="slow">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3A6A1-36B9-55BF-9FA5-C44F257A40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9E57C9B-C7E3-EAEF-4DCB-AFBF7F9B78FE}"/>
              </a:ext>
            </a:extLst>
          </p:cNvPr>
          <p:cNvPicPr>
            <a:picLocks noChangeAspect="1"/>
          </p:cNvPicPr>
          <p:nvPr/>
        </p:nvPicPr>
        <p:blipFill>
          <a:blip r:embed="rId2"/>
          <a:stretch>
            <a:fillRect/>
          </a:stretch>
        </p:blipFill>
        <p:spPr>
          <a:xfrm>
            <a:off x="-11346" y="0"/>
            <a:ext cx="9185823" cy="6858000"/>
          </a:xfrm>
          <a:prstGeom prst="rect">
            <a:avLst/>
          </a:prstGeom>
        </p:spPr>
      </p:pic>
      <p:sp>
        <p:nvSpPr>
          <p:cNvPr id="2" name="Rectangle 3">
            <a:extLst>
              <a:ext uri="{FF2B5EF4-FFF2-40B4-BE49-F238E27FC236}">
                <a16:creationId xmlns:a16="http://schemas.microsoft.com/office/drawing/2014/main" id="{27455DCB-7024-4750-FACB-7B59DC010C04}"/>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voice of thy thunder was in the heaven.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Psalm 77:18</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248678588"/>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44EE1-1D5B-0825-C267-13013E059B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B3D874-1B38-B0E2-233A-C312C134B2DC}"/>
              </a:ext>
            </a:extLst>
          </p:cNvPr>
          <p:cNvPicPr>
            <a:picLocks noChangeAspect="1"/>
          </p:cNvPicPr>
          <p:nvPr/>
        </p:nvPicPr>
        <p:blipFill>
          <a:blip r:embed="rId2"/>
          <a:stretch>
            <a:fillRect/>
          </a:stretch>
        </p:blipFill>
        <p:spPr>
          <a:xfrm>
            <a:off x="-11346" y="0"/>
            <a:ext cx="9185823" cy="6858000"/>
          </a:xfrm>
          <a:prstGeom prst="rect">
            <a:avLst/>
          </a:prstGeom>
        </p:spPr>
      </p:pic>
      <p:sp>
        <p:nvSpPr>
          <p:cNvPr id="2" name="Rectangle 3">
            <a:extLst>
              <a:ext uri="{FF2B5EF4-FFF2-40B4-BE49-F238E27FC236}">
                <a16:creationId xmlns:a16="http://schemas.microsoft.com/office/drawing/2014/main" id="{BE9CD593-14D7-4262-E82F-28B48910CCC8}"/>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voice of thy thunder was in the heaven.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Psalm 77:18</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24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I heard a voice from heaven, as the voice of many waters,</a:t>
            </a:r>
          </a:p>
          <a:p>
            <a:pPr marL="0" indent="0">
              <a:lnSpc>
                <a:spcPts val="24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as the voice of a great thunder.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Revelation 14:2</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332358159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ED24-DAF1-F6BC-788B-C71BA2B2F8E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FA0E7A7-96CB-6DE9-DFF1-6DFF2341D904}"/>
              </a:ext>
            </a:extLst>
          </p:cNvPr>
          <p:cNvPicPr>
            <a:picLocks noChangeAspect="1"/>
          </p:cNvPicPr>
          <p:nvPr/>
        </p:nvPicPr>
        <p:blipFill>
          <a:blip r:embed="rId2"/>
          <a:srcRect l="6506" t="6247" r="5636" b="9790"/>
          <a:stretch/>
        </p:blipFill>
        <p:spPr>
          <a:xfrm>
            <a:off x="433849" y="510179"/>
            <a:ext cx="2979175" cy="4542503"/>
          </a:xfrm>
          <a:prstGeom prst="rect">
            <a:avLst/>
          </a:prstGeom>
        </p:spPr>
      </p:pic>
    </p:spTree>
    <p:extLst>
      <p:ext uri="{BB962C8B-B14F-4D97-AF65-F5344CB8AC3E}">
        <p14:creationId xmlns:p14="http://schemas.microsoft.com/office/powerpoint/2010/main" val="3003593257"/>
      </p:ext>
    </p:extLst>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BDEEC-98FD-7E1F-C429-80EB44E779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26693C-98A0-9F6A-54AC-C3D608F037CA}"/>
              </a:ext>
            </a:extLst>
          </p:cNvPr>
          <p:cNvPicPr>
            <a:picLocks noChangeAspect="1"/>
          </p:cNvPicPr>
          <p:nvPr/>
        </p:nvPicPr>
        <p:blipFill>
          <a:blip r:embed="rId2"/>
          <a:stretch>
            <a:fillRect/>
          </a:stretch>
        </p:blipFill>
        <p:spPr>
          <a:xfrm>
            <a:off x="-11346" y="0"/>
            <a:ext cx="9185823" cy="6858000"/>
          </a:xfrm>
          <a:prstGeom prst="rect">
            <a:avLst/>
          </a:prstGeom>
        </p:spPr>
      </p:pic>
      <p:sp>
        <p:nvSpPr>
          <p:cNvPr id="2" name="Rectangle 3">
            <a:extLst>
              <a:ext uri="{FF2B5EF4-FFF2-40B4-BE49-F238E27FC236}">
                <a16:creationId xmlns:a16="http://schemas.microsoft.com/office/drawing/2014/main" id="{624F4DD6-128B-B467-773C-1744470C2382}"/>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voice of thy thunder was in the heaven.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Psalm 77:18</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24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I heard a voice from heaven, as the voice of many waters,</a:t>
            </a:r>
          </a:p>
          <a:p>
            <a:pPr marL="0" indent="0">
              <a:lnSpc>
                <a:spcPts val="24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as the voice of a great thunder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Revelation 14:2</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he cried mightily with a strong voice, saying, Babylon the great is fallen, is fallen, and is become the habitation of devils, and the hold of every foul spirit, and a cage of every unclean and hateful bird.</a:t>
            </a: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For all nations have drunk of the wine of the wrath of her fornication, and the kings of the earth have committed fornication with her, and the merchants of the earth are waxed rich through the abundance of her delicacies.</a:t>
            </a: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Revelation 18:2,3</a:t>
            </a: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3733230767"/>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18495-3B6C-4DC1-4220-8E197D48E15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10062C0-D210-D33E-538B-145832D44C5D}"/>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1970’s: Vatican Bank Scandal</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1970’s – 1990’s: Child Sexual Abuse</a:t>
            </a: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2002: Boston Globe “Spotlight” Exposé </a:t>
            </a: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Conclave</a:t>
            </a:r>
          </a:p>
          <a:p>
            <a:pPr marL="0" indent="0">
              <a:lnSpc>
                <a:spcPts val="3000"/>
              </a:lnSpc>
              <a:spcBef>
                <a:spcPts val="600"/>
              </a:spcBef>
              <a:buNone/>
              <a:defRPr/>
            </a:pPr>
            <a:endParaRPr lang="en-US" sz="10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241351011"/>
      </p:ext>
    </p:extLst>
  </p:cSld>
  <p:clrMapOvr>
    <a:masterClrMapping/>
  </p:clrMapOvr>
  <p:transition spd="slow">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47437-3253-0D17-541B-2A2719F862D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DD0C11E1-21BA-CA54-DB2D-DA2637B3D587}"/>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1970’s: Vatican Bank Scandal</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1970’s – 1990’s: Child Sexual Abuse</a:t>
            </a: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2002: Boston Globe “Spotlight” Exposé </a:t>
            </a: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Conclave</a:t>
            </a:r>
          </a:p>
          <a:p>
            <a:pPr marL="0" indent="0">
              <a:lnSpc>
                <a:spcPts val="3000"/>
              </a:lnSpc>
              <a:spcBef>
                <a:spcPts val="600"/>
              </a:spcBef>
              <a:buNone/>
              <a:defRPr/>
            </a:pPr>
            <a:endParaRPr lang="en-US" sz="10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Judgment also will I lay to the line, and righteousness to the plummet: and the hail shall sweep away the refuge of lies, and the waters shall overflow the hiding place</a:t>
            </a: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Isaiah 28:17</a:t>
            </a: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4092618915"/>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40069-D11E-C299-78AC-7C9F8B22479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D2383C3-59FC-B0E7-7BAA-25B1C3BAFF09}"/>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Televangelists</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278317621"/>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D0F11-C948-7686-70CA-737FBB4262C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F156579-CF83-E078-060D-E6C783CBB1B9}"/>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Televangelists</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Kenneth Copeland</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ABFF19DD-81D7-8E77-EF37-53521FC31093}"/>
              </a:ext>
            </a:extLst>
          </p:cNvPr>
          <p:cNvPicPr>
            <a:picLocks noChangeAspect="1"/>
          </p:cNvPicPr>
          <p:nvPr/>
        </p:nvPicPr>
        <p:blipFill>
          <a:blip r:embed="rId2"/>
          <a:stretch>
            <a:fillRect/>
          </a:stretch>
        </p:blipFill>
        <p:spPr>
          <a:xfrm>
            <a:off x="2942466" y="1051560"/>
            <a:ext cx="1888614" cy="2592275"/>
          </a:xfrm>
          <a:prstGeom prst="rect">
            <a:avLst/>
          </a:prstGeom>
        </p:spPr>
      </p:pic>
    </p:spTree>
    <p:extLst>
      <p:ext uri="{BB962C8B-B14F-4D97-AF65-F5344CB8AC3E}">
        <p14:creationId xmlns:p14="http://schemas.microsoft.com/office/powerpoint/2010/main" val="450976049"/>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BCBB-47E8-A8B5-B53F-75E177C0B90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230FC9A-1D85-A248-A6E7-26911A9E5B3B}"/>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Televangelists</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Kenneth Copeland</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Joel Osteen</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6395DB6F-2DB3-204A-153B-B8D76E6BE64D}"/>
              </a:ext>
            </a:extLst>
          </p:cNvPr>
          <p:cNvPicPr>
            <a:picLocks noChangeAspect="1"/>
          </p:cNvPicPr>
          <p:nvPr/>
        </p:nvPicPr>
        <p:blipFill>
          <a:blip r:embed="rId2"/>
          <a:stretch>
            <a:fillRect/>
          </a:stretch>
        </p:blipFill>
        <p:spPr>
          <a:xfrm>
            <a:off x="2942466" y="1051560"/>
            <a:ext cx="1888614" cy="2592275"/>
          </a:xfrm>
          <a:prstGeom prst="rect">
            <a:avLst/>
          </a:prstGeom>
        </p:spPr>
      </p:pic>
      <p:pic>
        <p:nvPicPr>
          <p:cNvPr id="6" name="Picture 5">
            <a:extLst>
              <a:ext uri="{FF2B5EF4-FFF2-40B4-BE49-F238E27FC236}">
                <a16:creationId xmlns:a16="http://schemas.microsoft.com/office/drawing/2014/main" id="{C6561E31-583D-CE64-78FF-82F700E0B9F4}"/>
              </a:ext>
            </a:extLst>
          </p:cNvPr>
          <p:cNvPicPr>
            <a:picLocks noChangeAspect="1"/>
          </p:cNvPicPr>
          <p:nvPr/>
        </p:nvPicPr>
        <p:blipFill>
          <a:blip r:embed="rId3"/>
          <a:stretch>
            <a:fillRect/>
          </a:stretch>
        </p:blipFill>
        <p:spPr>
          <a:xfrm>
            <a:off x="4302145" y="1630809"/>
            <a:ext cx="3616340" cy="2408593"/>
          </a:xfrm>
          <a:prstGeom prst="rect">
            <a:avLst/>
          </a:prstGeom>
        </p:spPr>
      </p:pic>
    </p:spTree>
    <p:extLst>
      <p:ext uri="{BB962C8B-B14F-4D97-AF65-F5344CB8AC3E}">
        <p14:creationId xmlns:p14="http://schemas.microsoft.com/office/powerpoint/2010/main" val="248627003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A34F6-4DEE-4318-CF2C-D8F004D853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24A9D8E-92CE-77C4-6061-A5373390CF31}"/>
              </a:ext>
            </a:extLst>
          </p:cNvPr>
          <p:cNvPicPr>
            <a:picLocks noChangeAspect="1"/>
          </p:cNvPicPr>
          <p:nvPr/>
        </p:nvPicPr>
        <p:blipFill>
          <a:blip r:embed="rId2"/>
          <a:stretch>
            <a:fillRect/>
          </a:stretch>
        </p:blipFill>
        <p:spPr>
          <a:xfrm>
            <a:off x="2942466" y="1051560"/>
            <a:ext cx="1888614" cy="2592275"/>
          </a:xfrm>
          <a:prstGeom prst="rect">
            <a:avLst/>
          </a:prstGeom>
        </p:spPr>
      </p:pic>
      <p:pic>
        <p:nvPicPr>
          <p:cNvPr id="6" name="Picture 5">
            <a:extLst>
              <a:ext uri="{FF2B5EF4-FFF2-40B4-BE49-F238E27FC236}">
                <a16:creationId xmlns:a16="http://schemas.microsoft.com/office/drawing/2014/main" id="{BDF92CA0-8566-D7F0-B7E5-C7AB9B4FD8D0}"/>
              </a:ext>
            </a:extLst>
          </p:cNvPr>
          <p:cNvPicPr>
            <a:picLocks noChangeAspect="1"/>
          </p:cNvPicPr>
          <p:nvPr/>
        </p:nvPicPr>
        <p:blipFill>
          <a:blip r:embed="rId3"/>
          <a:stretch>
            <a:fillRect/>
          </a:stretch>
        </p:blipFill>
        <p:spPr>
          <a:xfrm>
            <a:off x="4302145" y="1630809"/>
            <a:ext cx="3616340" cy="2408593"/>
          </a:xfrm>
          <a:prstGeom prst="rect">
            <a:avLst/>
          </a:prstGeom>
        </p:spPr>
      </p:pic>
      <p:pic>
        <p:nvPicPr>
          <p:cNvPr id="8" name="Picture 7">
            <a:extLst>
              <a:ext uri="{FF2B5EF4-FFF2-40B4-BE49-F238E27FC236}">
                <a16:creationId xmlns:a16="http://schemas.microsoft.com/office/drawing/2014/main" id="{438D17EF-687E-FBFA-E8B6-ED8FE6E49667}"/>
              </a:ext>
            </a:extLst>
          </p:cNvPr>
          <p:cNvPicPr>
            <a:picLocks noChangeAspect="1"/>
          </p:cNvPicPr>
          <p:nvPr/>
        </p:nvPicPr>
        <p:blipFill>
          <a:blip r:embed="rId4"/>
          <a:srcRect l="12941" r="16667" b="24429"/>
          <a:stretch/>
        </p:blipFill>
        <p:spPr>
          <a:xfrm>
            <a:off x="4933479" y="2347697"/>
            <a:ext cx="3992082" cy="2408593"/>
          </a:xfrm>
          <a:prstGeom prst="rect">
            <a:avLst/>
          </a:prstGeom>
        </p:spPr>
      </p:pic>
      <p:sp>
        <p:nvSpPr>
          <p:cNvPr id="2" name="Rectangle 3">
            <a:extLst>
              <a:ext uri="{FF2B5EF4-FFF2-40B4-BE49-F238E27FC236}">
                <a16:creationId xmlns:a16="http://schemas.microsoft.com/office/drawing/2014/main" id="{1670363B-48E5-8D98-B8B7-2BE6D20C4817}"/>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Televangelists</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Kenneth Copeland</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Joel Osteen</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Paula White</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279628955"/>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5DD54-D0C6-457A-5CAF-358C9053C2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D43283-DDD5-B784-3880-29E3B74D4DCF}"/>
              </a:ext>
            </a:extLst>
          </p:cNvPr>
          <p:cNvPicPr>
            <a:picLocks noChangeAspect="1"/>
          </p:cNvPicPr>
          <p:nvPr/>
        </p:nvPicPr>
        <p:blipFill>
          <a:blip r:embed="rId2"/>
          <a:stretch>
            <a:fillRect/>
          </a:stretch>
        </p:blipFill>
        <p:spPr>
          <a:xfrm>
            <a:off x="2942466" y="1051560"/>
            <a:ext cx="1888614" cy="2592275"/>
          </a:xfrm>
          <a:prstGeom prst="rect">
            <a:avLst/>
          </a:prstGeom>
        </p:spPr>
      </p:pic>
      <p:pic>
        <p:nvPicPr>
          <p:cNvPr id="6" name="Picture 5">
            <a:extLst>
              <a:ext uri="{FF2B5EF4-FFF2-40B4-BE49-F238E27FC236}">
                <a16:creationId xmlns:a16="http://schemas.microsoft.com/office/drawing/2014/main" id="{330847D6-54EB-40EB-4946-86EF2AFC7C63}"/>
              </a:ext>
            </a:extLst>
          </p:cNvPr>
          <p:cNvPicPr>
            <a:picLocks noChangeAspect="1"/>
          </p:cNvPicPr>
          <p:nvPr/>
        </p:nvPicPr>
        <p:blipFill>
          <a:blip r:embed="rId3"/>
          <a:stretch>
            <a:fillRect/>
          </a:stretch>
        </p:blipFill>
        <p:spPr>
          <a:xfrm>
            <a:off x="4302145" y="1630809"/>
            <a:ext cx="3616340" cy="2408593"/>
          </a:xfrm>
          <a:prstGeom prst="rect">
            <a:avLst/>
          </a:prstGeom>
        </p:spPr>
      </p:pic>
      <p:pic>
        <p:nvPicPr>
          <p:cNvPr id="8" name="Picture 7">
            <a:extLst>
              <a:ext uri="{FF2B5EF4-FFF2-40B4-BE49-F238E27FC236}">
                <a16:creationId xmlns:a16="http://schemas.microsoft.com/office/drawing/2014/main" id="{E4068D89-E985-0CEE-A504-7137812957CE}"/>
              </a:ext>
            </a:extLst>
          </p:cNvPr>
          <p:cNvPicPr>
            <a:picLocks noChangeAspect="1"/>
          </p:cNvPicPr>
          <p:nvPr/>
        </p:nvPicPr>
        <p:blipFill>
          <a:blip r:embed="rId4"/>
          <a:srcRect l="12941" r="16667" b="24429"/>
          <a:stretch/>
        </p:blipFill>
        <p:spPr>
          <a:xfrm>
            <a:off x="4933479" y="2347697"/>
            <a:ext cx="3992082" cy="2408593"/>
          </a:xfrm>
          <a:prstGeom prst="rect">
            <a:avLst/>
          </a:prstGeom>
        </p:spPr>
      </p:pic>
      <p:pic>
        <p:nvPicPr>
          <p:cNvPr id="10" name="Picture 9">
            <a:extLst>
              <a:ext uri="{FF2B5EF4-FFF2-40B4-BE49-F238E27FC236}">
                <a16:creationId xmlns:a16="http://schemas.microsoft.com/office/drawing/2014/main" id="{2E3BE20D-EBBC-1A43-15F0-C1FEFA07A20C}"/>
              </a:ext>
            </a:extLst>
          </p:cNvPr>
          <p:cNvPicPr>
            <a:picLocks noChangeAspect="1"/>
          </p:cNvPicPr>
          <p:nvPr/>
        </p:nvPicPr>
        <p:blipFill>
          <a:blip r:embed="rId5"/>
          <a:stretch>
            <a:fillRect/>
          </a:stretch>
        </p:blipFill>
        <p:spPr>
          <a:xfrm>
            <a:off x="6451201" y="2990125"/>
            <a:ext cx="2576759" cy="3723640"/>
          </a:xfrm>
          <a:prstGeom prst="rect">
            <a:avLst/>
          </a:prstGeom>
        </p:spPr>
      </p:pic>
      <p:sp>
        <p:nvSpPr>
          <p:cNvPr id="2" name="Rectangle 3">
            <a:extLst>
              <a:ext uri="{FF2B5EF4-FFF2-40B4-BE49-F238E27FC236}">
                <a16:creationId xmlns:a16="http://schemas.microsoft.com/office/drawing/2014/main" id="{1E719886-A733-EC31-6C76-FCC16C63656A}"/>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Heavens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Televangelists</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Kenneth Copeland</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Joel Osteen</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Paula White</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L. Ron Hubbard: “You don't get rich writing science fiction.</a:t>
            </a:r>
          </a:p>
          <a:p>
            <a:pPr marL="0" indent="0">
              <a:lnSpc>
                <a:spcPts val="1200"/>
              </a:lnSpc>
              <a:spcBef>
                <a:spcPts val="600"/>
              </a:spcBef>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b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b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If you want to get rich, you start a religion.”  </a:t>
            </a: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spcBef>
                <a:spcPts val="600"/>
              </a:spcBef>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328776962"/>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8BBCE-AD25-41AF-F0E5-6BFF9947F7EC}"/>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B2C8898-60A6-51C6-0B9E-45BFA93050D4}"/>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3269725094"/>
      </p:ext>
    </p:extLst>
  </p:cSld>
  <p:clrMapOvr>
    <a:masterClrMapping/>
  </p:clrMapOvr>
  <p:transition spd="slow">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7453E-8420-11B5-1583-D46AD17E3A4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316CCC0-4924-F7AF-7A12-1897CA2BD7FD}"/>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73881911-B01D-7443-2E99-D14F530BF468}"/>
              </a:ext>
            </a:extLst>
          </p:cNvPr>
          <p:cNvPicPr>
            <a:picLocks noChangeAspect="1"/>
          </p:cNvPicPr>
          <p:nvPr/>
        </p:nvPicPr>
        <p:blipFill>
          <a:blip r:embed="rId2"/>
          <a:stretch>
            <a:fillRect/>
          </a:stretch>
        </p:blipFill>
        <p:spPr>
          <a:xfrm>
            <a:off x="218439" y="1401097"/>
            <a:ext cx="5793545" cy="3200400"/>
          </a:xfrm>
          <a:prstGeom prst="rect">
            <a:avLst/>
          </a:prstGeom>
        </p:spPr>
      </p:pic>
    </p:spTree>
    <p:extLst>
      <p:ext uri="{BB962C8B-B14F-4D97-AF65-F5344CB8AC3E}">
        <p14:creationId xmlns:p14="http://schemas.microsoft.com/office/powerpoint/2010/main" val="6132589"/>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D2CAF-B67D-8F94-E1C1-FF3693A562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C83E46D-6CDA-758B-D331-F7A852693AFA}"/>
              </a:ext>
            </a:extLst>
          </p:cNvPr>
          <p:cNvPicPr>
            <a:picLocks noChangeAspect="1"/>
          </p:cNvPicPr>
          <p:nvPr/>
        </p:nvPicPr>
        <p:blipFill>
          <a:blip r:embed="rId2"/>
          <a:srcRect l="6506" t="6247" r="5636" b="9790"/>
          <a:stretch/>
        </p:blipFill>
        <p:spPr>
          <a:xfrm>
            <a:off x="433849" y="510179"/>
            <a:ext cx="2979175" cy="4542503"/>
          </a:xfrm>
          <a:prstGeom prst="rect">
            <a:avLst/>
          </a:prstGeom>
        </p:spPr>
      </p:pic>
      <p:pic>
        <p:nvPicPr>
          <p:cNvPr id="6" name="Picture 5">
            <a:extLst>
              <a:ext uri="{FF2B5EF4-FFF2-40B4-BE49-F238E27FC236}">
                <a16:creationId xmlns:a16="http://schemas.microsoft.com/office/drawing/2014/main" id="{661DF679-ABAC-3C1C-666D-C75D96CACB88}"/>
              </a:ext>
            </a:extLst>
          </p:cNvPr>
          <p:cNvPicPr>
            <a:picLocks noChangeAspect="1"/>
          </p:cNvPicPr>
          <p:nvPr/>
        </p:nvPicPr>
        <p:blipFill>
          <a:blip r:embed="rId3"/>
          <a:stretch>
            <a:fillRect/>
          </a:stretch>
        </p:blipFill>
        <p:spPr>
          <a:xfrm>
            <a:off x="2123767" y="3214124"/>
            <a:ext cx="6586384" cy="3474577"/>
          </a:xfrm>
          <a:prstGeom prst="rect">
            <a:avLst/>
          </a:prstGeom>
        </p:spPr>
      </p:pic>
    </p:spTree>
    <p:extLst>
      <p:ext uri="{BB962C8B-B14F-4D97-AF65-F5344CB8AC3E}">
        <p14:creationId xmlns:p14="http://schemas.microsoft.com/office/powerpoint/2010/main" val="2273084706"/>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7B140-9E0F-051F-1532-660980083CC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9ED64B8-3066-54CF-6AFE-532AE2014CF6}"/>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3467E337-9B5A-B4AA-8DB0-B9F6F503FE9D}"/>
              </a:ext>
            </a:extLst>
          </p:cNvPr>
          <p:cNvPicPr>
            <a:picLocks noChangeAspect="1"/>
          </p:cNvPicPr>
          <p:nvPr/>
        </p:nvPicPr>
        <p:blipFill>
          <a:blip r:embed="rId2"/>
          <a:stretch>
            <a:fillRect/>
          </a:stretch>
        </p:blipFill>
        <p:spPr>
          <a:xfrm>
            <a:off x="218439" y="1401097"/>
            <a:ext cx="5793545" cy="3200400"/>
          </a:xfrm>
          <a:prstGeom prst="rect">
            <a:avLst/>
          </a:prstGeom>
        </p:spPr>
      </p:pic>
      <p:pic>
        <p:nvPicPr>
          <p:cNvPr id="6" name="Picture 5">
            <a:extLst>
              <a:ext uri="{FF2B5EF4-FFF2-40B4-BE49-F238E27FC236}">
                <a16:creationId xmlns:a16="http://schemas.microsoft.com/office/drawing/2014/main" id="{5658C5B6-5CC4-854A-DB54-B3FC3284F48D}"/>
              </a:ext>
            </a:extLst>
          </p:cNvPr>
          <p:cNvPicPr>
            <a:picLocks noChangeAspect="1"/>
          </p:cNvPicPr>
          <p:nvPr/>
        </p:nvPicPr>
        <p:blipFill>
          <a:blip r:embed="rId3"/>
          <a:stretch>
            <a:fillRect/>
          </a:stretch>
        </p:blipFill>
        <p:spPr>
          <a:xfrm>
            <a:off x="3539613" y="2885264"/>
            <a:ext cx="5250426" cy="3432466"/>
          </a:xfrm>
          <a:prstGeom prst="rect">
            <a:avLst/>
          </a:prstGeom>
        </p:spPr>
      </p:pic>
    </p:spTree>
    <p:extLst>
      <p:ext uri="{BB962C8B-B14F-4D97-AF65-F5344CB8AC3E}">
        <p14:creationId xmlns:p14="http://schemas.microsoft.com/office/powerpoint/2010/main" val="3782698236"/>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A4761-459F-925B-8906-F00C79099B8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C6F136C-18EA-38CC-C8A5-58B3B27DC22E}"/>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2AF6ACC4-3985-4F68-91EB-D577A55E35C8}"/>
              </a:ext>
            </a:extLst>
          </p:cNvPr>
          <p:cNvPicPr>
            <a:picLocks noChangeAspect="1"/>
          </p:cNvPicPr>
          <p:nvPr/>
        </p:nvPicPr>
        <p:blipFill>
          <a:blip r:embed="rId2"/>
          <a:srcRect l="6084" r="10521"/>
          <a:stretch/>
        </p:blipFill>
        <p:spPr>
          <a:xfrm>
            <a:off x="490383" y="1337427"/>
            <a:ext cx="8163233" cy="5043948"/>
          </a:xfrm>
          <a:prstGeom prst="rect">
            <a:avLst/>
          </a:prstGeom>
        </p:spPr>
      </p:pic>
    </p:spTree>
    <p:extLst>
      <p:ext uri="{BB962C8B-B14F-4D97-AF65-F5344CB8AC3E}">
        <p14:creationId xmlns:p14="http://schemas.microsoft.com/office/powerpoint/2010/main" val="2555900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169F6-3712-8346-3A67-C41FB9F5DB9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95583AE-E2D4-D7B7-2E33-F26BA37C6CD7}"/>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6" name="Picture 5">
            <a:extLst>
              <a:ext uri="{FF2B5EF4-FFF2-40B4-BE49-F238E27FC236}">
                <a16:creationId xmlns:a16="http://schemas.microsoft.com/office/drawing/2014/main" id="{421E4CAE-0313-C9C6-4F73-4C7950195CDE}"/>
              </a:ext>
            </a:extLst>
          </p:cNvPr>
          <p:cNvPicPr>
            <a:picLocks noChangeAspect="1"/>
          </p:cNvPicPr>
          <p:nvPr/>
        </p:nvPicPr>
        <p:blipFill>
          <a:blip r:embed="rId2"/>
          <a:stretch>
            <a:fillRect/>
          </a:stretch>
        </p:blipFill>
        <p:spPr>
          <a:xfrm>
            <a:off x="218439" y="1062126"/>
            <a:ext cx="5250426" cy="3432466"/>
          </a:xfrm>
          <a:prstGeom prst="rect">
            <a:avLst/>
          </a:prstGeom>
        </p:spPr>
      </p:pic>
    </p:spTree>
    <p:extLst>
      <p:ext uri="{BB962C8B-B14F-4D97-AF65-F5344CB8AC3E}">
        <p14:creationId xmlns:p14="http://schemas.microsoft.com/office/powerpoint/2010/main" val="4020869208"/>
      </p:ext>
    </p:extLst>
  </p:cSld>
  <p:clrMapOvr>
    <a:masterClrMapping/>
  </p:clrMapOvr>
  <p:transition spd="slow">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2AAD8-0614-FF96-A461-67E9E41EDA4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C2465EF-4DDC-5091-66E9-DE30047B6A92}"/>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6" name="Picture 5">
            <a:extLst>
              <a:ext uri="{FF2B5EF4-FFF2-40B4-BE49-F238E27FC236}">
                <a16:creationId xmlns:a16="http://schemas.microsoft.com/office/drawing/2014/main" id="{E9D97521-68D8-1204-AA28-3382632FEF56}"/>
              </a:ext>
            </a:extLst>
          </p:cNvPr>
          <p:cNvPicPr>
            <a:picLocks noChangeAspect="1"/>
          </p:cNvPicPr>
          <p:nvPr/>
        </p:nvPicPr>
        <p:blipFill>
          <a:blip r:embed="rId2"/>
          <a:stretch>
            <a:fillRect/>
          </a:stretch>
        </p:blipFill>
        <p:spPr>
          <a:xfrm>
            <a:off x="218439" y="1062126"/>
            <a:ext cx="5250426" cy="3432466"/>
          </a:xfrm>
          <a:prstGeom prst="rect">
            <a:avLst/>
          </a:prstGeom>
        </p:spPr>
      </p:pic>
      <p:pic>
        <p:nvPicPr>
          <p:cNvPr id="5" name="Picture 4">
            <a:extLst>
              <a:ext uri="{FF2B5EF4-FFF2-40B4-BE49-F238E27FC236}">
                <a16:creationId xmlns:a16="http://schemas.microsoft.com/office/drawing/2014/main" id="{C8959609-98E2-9C01-3767-DB20B4331B21}"/>
              </a:ext>
            </a:extLst>
          </p:cNvPr>
          <p:cNvPicPr>
            <a:picLocks noChangeAspect="1"/>
          </p:cNvPicPr>
          <p:nvPr/>
        </p:nvPicPr>
        <p:blipFill>
          <a:blip r:embed="rId3"/>
          <a:stretch>
            <a:fillRect/>
          </a:stretch>
        </p:blipFill>
        <p:spPr>
          <a:xfrm>
            <a:off x="1772180" y="1741084"/>
            <a:ext cx="4160520" cy="3832722"/>
          </a:xfrm>
          <a:prstGeom prst="rect">
            <a:avLst/>
          </a:prstGeom>
        </p:spPr>
      </p:pic>
    </p:spTree>
    <p:extLst>
      <p:ext uri="{BB962C8B-B14F-4D97-AF65-F5344CB8AC3E}">
        <p14:creationId xmlns:p14="http://schemas.microsoft.com/office/powerpoint/2010/main" val="666059594"/>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00FB-A1B4-553C-38C7-A85C2BABDFB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FB51810-C853-ADE2-C10D-F85F5850DBD2}"/>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6" name="Picture 5">
            <a:extLst>
              <a:ext uri="{FF2B5EF4-FFF2-40B4-BE49-F238E27FC236}">
                <a16:creationId xmlns:a16="http://schemas.microsoft.com/office/drawing/2014/main" id="{6342BAE1-58A9-AD08-1348-BCA8D352CE2C}"/>
              </a:ext>
            </a:extLst>
          </p:cNvPr>
          <p:cNvPicPr>
            <a:picLocks noChangeAspect="1"/>
          </p:cNvPicPr>
          <p:nvPr/>
        </p:nvPicPr>
        <p:blipFill>
          <a:blip r:embed="rId2"/>
          <a:stretch>
            <a:fillRect/>
          </a:stretch>
        </p:blipFill>
        <p:spPr>
          <a:xfrm>
            <a:off x="218439" y="1062126"/>
            <a:ext cx="5250426" cy="3432466"/>
          </a:xfrm>
          <a:prstGeom prst="rect">
            <a:avLst/>
          </a:prstGeom>
        </p:spPr>
      </p:pic>
      <p:pic>
        <p:nvPicPr>
          <p:cNvPr id="5" name="Picture 4">
            <a:extLst>
              <a:ext uri="{FF2B5EF4-FFF2-40B4-BE49-F238E27FC236}">
                <a16:creationId xmlns:a16="http://schemas.microsoft.com/office/drawing/2014/main" id="{A805E24C-E4FF-1567-EED9-A2E6B7181813}"/>
              </a:ext>
            </a:extLst>
          </p:cNvPr>
          <p:cNvPicPr>
            <a:picLocks noChangeAspect="1"/>
          </p:cNvPicPr>
          <p:nvPr/>
        </p:nvPicPr>
        <p:blipFill>
          <a:blip r:embed="rId3"/>
          <a:stretch>
            <a:fillRect/>
          </a:stretch>
        </p:blipFill>
        <p:spPr>
          <a:xfrm>
            <a:off x="1772180" y="1741084"/>
            <a:ext cx="4160520" cy="3832722"/>
          </a:xfrm>
          <a:prstGeom prst="rect">
            <a:avLst/>
          </a:prstGeom>
        </p:spPr>
      </p:pic>
      <p:pic>
        <p:nvPicPr>
          <p:cNvPr id="8" name="Picture 7">
            <a:extLst>
              <a:ext uri="{FF2B5EF4-FFF2-40B4-BE49-F238E27FC236}">
                <a16:creationId xmlns:a16="http://schemas.microsoft.com/office/drawing/2014/main" id="{7408450E-DC3E-9786-8AF8-A60216627ED9}"/>
              </a:ext>
            </a:extLst>
          </p:cNvPr>
          <p:cNvPicPr>
            <a:picLocks noChangeAspect="1"/>
          </p:cNvPicPr>
          <p:nvPr/>
        </p:nvPicPr>
        <p:blipFill>
          <a:blip r:embed="rId4"/>
          <a:srcRect t="21003" r="17205"/>
          <a:stretch/>
        </p:blipFill>
        <p:spPr>
          <a:xfrm>
            <a:off x="2505112" y="2889744"/>
            <a:ext cx="4656066" cy="2961640"/>
          </a:xfrm>
          <a:prstGeom prst="rect">
            <a:avLst/>
          </a:prstGeom>
        </p:spPr>
      </p:pic>
    </p:spTree>
    <p:extLst>
      <p:ext uri="{BB962C8B-B14F-4D97-AF65-F5344CB8AC3E}">
        <p14:creationId xmlns:p14="http://schemas.microsoft.com/office/powerpoint/2010/main" val="731628147"/>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316AC-59AC-AFB3-4FF1-F49F8534ADC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FAD6E21-68BB-094E-D107-8FD0C3DEB9ED}"/>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6" name="Picture 5">
            <a:extLst>
              <a:ext uri="{FF2B5EF4-FFF2-40B4-BE49-F238E27FC236}">
                <a16:creationId xmlns:a16="http://schemas.microsoft.com/office/drawing/2014/main" id="{AA1C0FDF-A7ED-A2D6-477D-7CF6F96AAF01}"/>
              </a:ext>
            </a:extLst>
          </p:cNvPr>
          <p:cNvPicPr>
            <a:picLocks noChangeAspect="1"/>
          </p:cNvPicPr>
          <p:nvPr/>
        </p:nvPicPr>
        <p:blipFill>
          <a:blip r:embed="rId2"/>
          <a:stretch>
            <a:fillRect/>
          </a:stretch>
        </p:blipFill>
        <p:spPr>
          <a:xfrm>
            <a:off x="218439" y="1062126"/>
            <a:ext cx="5250426" cy="3432466"/>
          </a:xfrm>
          <a:prstGeom prst="rect">
            <a:avLst/>
          </a:prstGeom>
        </p:spPr>
      </p:pic>
      <p:pic>
        <p:nvPicPr>
          <p:cNvPr id="5" name="Picture 4">
            <a:extLst>
              <a:ext uri="{FF2B5EF4-FFF2-40B4-BE49-F238E27FC236}">
                <a16:creationId xmlns:a16="http://schemas.microsoft.com/office/drawing/2014/main" id="{7E9F2B18-490F-4ADE-3B02-00B485773D39}"/>
              </a:ext>
            </a:extLst>
          </p:cNvPr>
          <p:cNvPicPr>
            <a:picLocks noChangeAspect="1"/>
          </p:cNvPicPr>
          <p:nvPr/>
        </p:nvPicPr>
        <p:blipFill>
          <a:blip r:embed="rId3"/>
          <a:stretch>
            <a:fillRect/>
          </a:stretch>
        </p:blipFill>
        <p:spPr>
          <a:xfrm>
            <a:off x="1772180" y="1741084"/>
            <a:ext cx="4160520" cy="3832722"/>
          </a:xfrm>
          <a:prstGeom prst="rect">
            <a:avLst/>
          </a:prstGeom>
        </p:spPr>
      </p:pic>
      <p:pic>
        <p:nvPicPr>
          <p:cNvPr id="8" name="Picture 7">
            <a:extLst>
              <a:ext uri="{FF2B5EF4-FFF2-40B4-BE49-F238E27FC236}">
                <a16:creationId xmlns:a16="http://schemas.microsoft.com/office/drawing/2014/main" id="{C0C19480-DF0D-9C3D-CD0E-BC421EAC9796}"/>
              </a:ext>
            </a:extLst>
          </p:cNvPr>
          <p:cNvPicPr>
            <a:picLocks noChangeAspect="1"/>
          </p:cNvPicPr>
          <p:nvPr/>
        </p:nvPicPr>
        <p:blipFill>
          <a:blip r:embed="rId4"/>
          <a:srcRect t="21003" r="17205"/>
          <a:stretch/>
        </p:blipFill>
        <p:spPr>
          <a:xfrm>
            <a:off x="2505112" y="2889744"/>
            <a:ext cx="4656066" cy="2961640"/>
          </a:xfrm>
          <a:prstGeom prst="rect">
            <a:avLst/>
          </a:prstGeom>
        </p:spPr>
      </p:pic>
      <p:pic>
        <p:nvPicPr>
          <p:cNvPr id="10" name="Picture 9">
            <a:extLst>
              <a:ext uri="{FF2B5EF4-FFF2-40B4-BE49-F238E27FC236}">
                <a16:creationId xmlns:a16="http://schemas.microsoft.com/office/drawing/2014/main" id="{970A4EC9-C55F-6D34-9E2A-7EC323D7326A}"/>
              </a:ext>
            </a:extLst>
          </p:cNvPr>
          <p:cNvPicPr>
            <a:picLocks noChangeAspect="1"/>
          </p:cNvPicPr>
          <p:nvPr/>
        </p:nvPicPr>
        <p:blipFill>
          <a:blip r:embed="rId5"/>
          <a:stretch>
            <a:fillRect/>
          </a:stretch>
        </p:blipFill>
        <p:spPr>
          <a:xfrm>
            <a:off x="4389240" y="3968958"/>
            <a:ext cx="4294158" cy="2415464"/>
          </a:xfrm>
          <a:prstGeom prst="rect">
            <a:avLst/>
          </a:prstGeom>
        </p:spPr>
      </p:pic>
    </p:spTree>
    <p:extLst>
      <p:ext uri="{BB962C8B-B14F-4D97-AF65-F5344CB8AC3E}">
        <p14:creationId xmlns:p14="http://schemas.microsoft.com/office/powerpoint/2010/main" val="3603869614"/>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8A161-8EFA-1345-D0EE-88C00D83F16C}"/>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FDA04E1-98EF-CA27-9DC9-1FFE4FAE5A11}"/>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9A728A75-50C6-3C2D-6612-6DDB50D68300}"/>
              </a:ext>
            </a:extLst>
          </p:cNvPr>
          <p:cNvPicPr>
            <a:picLocks noChangeAspect="1"/>
          </p:cNvPicPr>
          <p:nvPr/>
        </p:nvPicPr>
        <p:blipFill>
          <a:blip r:embed="rId2"/>
          <a:stretch>
            <a:fillRect/>
          </a:stretch>
        </p:blipFill>
        <p:spPr>
          <a:xfrm>
            <a:off x="346997" y="1148156"/>
            <a:ext cx="5003099" cy="2814243"/>
          </a:xfrm>
          <a:prstGeom prst="rect">
            <a:avLst/>
          </a:prstGeom>
        </p:spPr>
      </p:pic>
    </p:spTree>
    <p:extLst>
      <p:ext uri="{BB962C8B-B14F-4D97-AF65-F5344CB8AC3E}">
        <p14:creationId xmlns:p14="http://schemas.microsoft.com/office/powerpoint/2010/main" val="3068179032"/>
      </p:ext>
    </p:extLst>
  </p:cSld>
  <p:clrMapOvr>
    <a:masterClrMapping/>
  </p:clrMapOvr>
  <p:transition spd="slow">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14317-C2FF-C017-C49D-9135F7CD8FE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22CD8C5-0C39-29A7-8094-A5CEC4643A79}"/>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63057D09-A2D9-CDFE-876A-C3739FEF9F43}"/>
              </a:ext>
            </a:extLst>
          </p:cNvPr>
          <p:cNvPicPr>
            <a:picLocks noChangeAspect="1"/>
          </p:cNvPicPr>
          <p:nvPr/>
        </p:nvPicPr>
        <p:blipFill>
          <a:blip r:embed="rId2"/>
          <a:stretch>
            <a:fillRect/>
          </a:stretch>
        </p:blipFill>
        <p:spPr>
          <a:xfrm>
            <a:off x="346997" y="1148156"/>
            <a:ext cx="5003099" cy="2814243"/>
          </a:xfrm>
          <a:prstGeom prst="rect">
            <a:avLst/>
          </a:prstGeom>
        </p:spPr>
      </p:pic>
      <p:pic>
        <p:nvPicPr>
          <p:cNvPr id="9" name="Picture 8">
            <a:extLst>
              <a:ext uri="{FF2B5EF4-FFF2-40B4-BE49-F238E27FC236}">
                <a16:creationId xmlns:a16="http://schemas.microsoft.com/office/drawing/2014/main" id="{8A378754-4E91-70BD-B7D8-BC5ABAEB2762}"/>
              </a:ext>
            </a:extLst>
          </p:cNvPr>
          <p:cNvPicPr>
            <a:picLocks noChangeAspect="1"/>
          </p:cNvPicPr>
          <p:nvPr/>
        </p:nvPicPr>
        <p:blipFill>
          <a:blip r:embed="rId3"/>
          <a:stretch>
            <a:fillRect/>
          </a:stretch>
        </p:blipFill>
        <p:spPr>
          <a:xfrm>
            <a:off x="1960880" y="2426970"/>
            <a:ext cx="4805680" cy="3200583"/>
          </a:xfrm>
          <a:prstGeom prst="rect">
            <a:avLst/>
          </a:prstGeom>
        </p:spPr>
      </p:pic>
    </p:spTree>
    <p:extLst>
      <p:ext uri="{BB962C8B-B14F-4D97-AF65-F5344CB8AC3E}">
        <p14:creationId xmlns:p14="http://schemas.microsoft.com/office/powerpoint/2010/main" val="3292796580"/>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CE770-3F3D-DD17-B65A-5FEFF206FC5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D4B89D0-780C-BFEE-3F36-B91D8358DAA5}"/>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0C940D59-B9A4-5BE4-4550-90A9842DF498}"/>
              </a:ext>
            </a:extLst>
          </p:cNvPr>
          <p:cNvPicPr>
            <a:picLocks noChangeAspect="1"/>
          </p:cNvPicPr>
          <p:nvPr/>
        </p:nvPicPr>
        <p:blipFill>
          <a:blip r:embed="rId2"/>
          <a:stretch>
            <a:fillRect/>
          </a:stretch>
        </p:blipFill>
        <p:spPr>
          <a:xfrm>
            <a:off x="346997" y="1148156"/>
            <a:ext cx="5003099" cy="2814243"/>
          </a:xfrm>
          <a:prstGeom prst="rect">
            <a:avLst/>
          </a:prstGeom>
        </p:spPr>
      </p:pic>
      <p:pic>
        <p:nvPicPr>
          <p:cNvPr id="9" name="Picture 8">
            <a:extLst>
              <a:ext uri="{FF2B5EF4-FFF2-40B4-BE49-F238E27FC236}">
                <a16:creationId xmlns:a16="http://schemas.microsoft.com/office/drawing/2014/main" id="{F25A154C-B77A-9E24-6719-6C43AB183AF4}"/>
              </a:ext>
            </a:extLst>
          </p:cNvPr>
          <p:cNvPicPr>
            <a:picLocks noChangeAspect="1"/>
          </p:cNvPicPr>
          <p:nvPr/>
        </p:nvPicPr>
        <p:blipFill>
          <a:blip r:embed="rId3"/>
          <a:stretch>
            <a:fillRect/>
          </a:stretch>
        </p:blipFill>
        <p:spPr>
          <a:xfrm>
            <a:off x="1960880" y="2426970"/>
            <a:ext cx="4805680" cy="3200583"/>
          </a:xfrm>
          <a:prstGeom prst="rect">
            <a:avLst/>
          </a:prstGeom>
        </p:spPr>
      </p:pic>
      <p:pic>
        <p:nvPicPr>
          <p:cNvPr id="12" name="Picture 11">
            <a:extLst>
              <a:ext uri="{FF2B5EF4-FFF2-40B4-BE49-F238E27FC236}">
                <a16:creationId xmlns:a16="http://schemas.microsoft.com/office/drawing/2014/main" id="{CDEE37E5-F22F-F42F-C060-E27DCD833403}"/>
              </a:ext>
            </a:extLst>
          </p:cNvPr>
          <p:cNvPicPr>
            <a:picLocks noChangeAspect="1"/>
          </p:cNvPicPr>
          <p:nvPr/>
        </p:nvPicPr>
        <p:blipFill>
          <a:blip r:embed="rId4"/>
          <a:stretch>
            <a:fillRect/>
          </a:stretch>
        </p:blipFill>
        <p:spPr>
          <a:xfrm>
            <a:off x="3996130" y="3204211"/>
            <a:ext cx="4800873" cy="3200582"/>
          </a:xfrm>
          <a:prstGeom prst="rect">
            <a:avLst/>
          </a:prstGeom>
        </p:spPr>
      </p:pic>
    </p:spTree>
    <p:extLst>
      <p:ext uri="{BB962C8B-B14F-4D97-AF65-F5344CB8AC3E}">
        <p14:creationId xmlns:p14="http://schemas.microsoft.com/office/powerpoint/2010/main" val="2668434273"/>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B2DEE-49D7-87DA-BDF5-9350B97A970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A045AAE-EDBB-0804-C604-F7587BF65726}"/>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D1D6459D-54CD-50DE-442E-9EB003BE26C9}"/>
              </a:ext>
            </a:extLst>
          </p:cNvPr>
          <p:cNvPicPr>
            <a:picLocks noChangeAspect="1"/>
          </p:cNvPicPr>
          <p:nvPr/>
        </p:nvPicPr>
        <p:blipFill>
          <a:blip r:embed="rId2"/>
          <a:stretch>
            <a:fillRect/>
          </a:stretch>
        </p:blipFill>
        <p:spPr>
          <a:xfrm>
            <a:off x="345439" y="1285240"/>
            <a:ext cx="3026551" cy="1945640"/>
          </a:xfrm>
          <a:prstGeom prst="rect">
            <a:avLst/>
          </a:prstGeom>
        </p:spPr>
      </p:pic>
    </p:spTree>
    <p:extLst>
      <p:ext uri="{BB962C8B-B14F-4D97-AF65-F5344CB8AC3E}">
        <p14:creationId xmlns:p14="http://schemas.microsoft.com/office/powerpoint/2010/main" val="427031262"/>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ACC1C-3163-1D07-89DE-391183C2840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3FFCBD8E-16C9-D4CD-F16B-6E71F763A8C9}"/>
              </a:ext>
            </a:extLst>
          </p:cNvPr>
          <p:cNvSpPr txBox="1">
            <a:spLocks noChangeArrowheads="1"/>
          </p:cNvSpPr>
          <p:nvPr/>
        </p:nvSpPr>
        <p:spPr bwMode="auto">
          <a:xfrm>
            <a:off x="3613355" y="404369"/>
            <a:ext cx="5220928"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In the second year of Darius the king, in the sixth month, in the first day of the month, came the word of the LORD by Haggai the prophet, unto Zerubbabel the son of </a:t>
            </a:r>
            <a:r>
              <a:rPr lang="en-US" sz="24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Shealtiel</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governor of Judah, and to Joshua the son of </a:t>
            </a:r>
            <a:r>
              <a:rPr lang="en-US" sz="24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Josedech</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the high priest, saying,</a:t>
            </a:r>
          </a:p>
          <a:p>
            <a:pPr marL="0" indent="0">
              <a:lnSpc>
                <a:spcPts val="3200"/>
              </a:lnSpc>
              <a:buFontTx/>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Thus </a:t>
            </a:r>
            <a:r>
              <a:rPr lang="en-US" sz="24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speaketh</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the LORD of hosts, saying, This people say, The time is not come, the time that the LORD'S house should be built.</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6" name="Picture 5">
            <a:extLst>
              <a:ext uri="{FF2B5EF4-FFF2-40B4-BE49-F238E27FC236}">
                <a16:creationId xmlns:a16="http://schemas.microsoft.com/office/drawing/2014/main" id="{875D0068-72FA-9F84-268C-7199E515702F}"/>
              </a:ext>
            </a:extLst>
          </p:cNvPr>
          <p:cNvPicPr>
            <a:picLocks noChangeAspect="1"/>
          </p:cNvPicPr>
          <p:nvPr/>
        </p:nvPicPr>
        <p:blipFill>
          <a:blip r:embed="rId2"/>
          <a:srcRect l="6506" t="6247" r="5636" b="9790"/>
          <a:stretch/>
        </p:blipFill>
        <p:spPr>
          <a:xfrm>
            <a:off x="433849" y="510179"/>
            <a:ext cx="2979175" cy="4542503"/>
          </a:xfrm>
          <a:prstGeom prst="rect">
            <a:avLst/>
          </a:prstGeom>
        </p:spPr>
      </p:pic>
    </p:spTree>
    <p:extLst>
      <p:ext uri="{BB962C8B-B14F-4D97-AF65-F5344CB8AC3E}">
        <p14:creationId xmlns:p14="http://schemas.microsoft.com/office/powerpoint/2010/main" val="2489657970"/>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FF8F-6113-BB8D-5058-6D1103DC7CBC}"/>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45DD7A7-01DE-13DA-2E1E-4D8395DD085A}"/>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9AA8AD9B-F511-861C-A89F-88A87A5E73AD}"/>
              </a:ext>
            </a:extLst>
          </p:cNvPr>
          <p:cNvPicPr>
            <a:picLocks noChangeAspect="1"/>
          </p:cNvPicPr>
          <p:nvPr/>
        </p:nvPicPr>
        <p:blipFill>
          <a:blip r:embed="rId2"/>
          <a:stretch>
            <a:fillRect/>
          </a:stretch>
        </p:blipFill>
        <p:spPr>
          <a:xfrm>
            <a:off x="345439" y="1285240"/>
            <a:ext cx="3026551" cy="1945640"/>
          </a:xfrm>
          <a:prstGeom prst="rect">
            <a:avLst/>
          </a:prstGeom>
        </p:spPr>
      </p:pic>
      <p:pic>
        <p:nvPicPr>
          <p:cNvPr id="7" name="Picture 6">
            <a:extLst>
              <a:ext uri="{FF2B5EF4-FFF2-40B4-BE49-F238E27FC236}">
                <a16:creationId xmlns:a16="http://schemas.microsoft.com/office/drawing/2014/main" id="{526DA665-4534-6F17-EA18-A68B0F409277}"/>
              </a:ext>
            </a:extLst>
          </p:cNvPr>
          <p:cNvPicPr>
            <a:picLocks noChangeAspect="1"/>
          </p:cNvPicPr>
          <p:nvPr/>
        </p:nvPicPr>
        <p:blipFill>
          <a:blip r:embed="rId3"/>
          <a:stretch>
            <a:fillRect/>
          </a:stretch>
        </p:blipFill>
        <p:spPr>
          <a:xfrm>
            <a:off x="2258483" y="2430780"/>
            <a:ext cx="3162300" cy="2209800"/>
          </a:xfrm>
          <a:prstGeom prst="rect">
            <a:avLst/>
          </a:prstGeom>
        </p:spPr>
      </p:pic>
    </p:spTree>
    <p:extLst>
      <p:ext uri="{BB962C8B-B14F-4D97-AF65-F5344CB8AC3E}">
        <p14:creationId xmlns:p14="http://schemas.microsoft.com/office/powerpoint/2010/main" val="191378524"/>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8A47E-6334-0F58-7A6B-6B1DF1C6675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9365A3B-61DD-3954-A0E5-661E5283B583}"/>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990E37C4-35E9-CE49-3F1E-D129C3D3DABE}"/>
              </a:ext>
            </a:extLst>
          </p:cNvPr>
          <p:cNvPicPr>
            <a:picLocks noChangeAspect="1"/>
          </p:cNvPicPr>
          <p:nvPr/>
        </p:nvPicPr>
        <p:blipFill>
          <a:blip r:embed="rId2"/>
          <a:stretch>
            <a:fillRect/>
          </a:stretch>
        </p:blipFill>
        <p:spPr>
          <a:xfrm>
            <a:off x="345439" y="1285240"/>
            <a:ext cx="3026551" cy="1945640"/>
          </a:xfrm>
          <a:prstGeom prst="rect">
            <a:avLst/>
          </a:prstGeom>
        </p:spPr>
      </p:pic>
      <p:pic>
        <p:nvPicPr>
          <p:cNvPr id="7" name="Picture 6">
            <a:extLst>
              <a:ext uri="{FF2B5EF4-FFF2-40B4-BE49-F238E27FC236}">
                <a16:creationId xmlns:a16="http://schemas.microsoft.com/office/drawing/2014/main" id="{D0DCDE6D-9F9C-9D08-7468-17998154C82A}"/>
              </a:ext>
            </a:extLst>
          </p:cNvPr>
          <p:cNvPicPr>
            <a:picLocks noChangeAspect="1"/>
          </p:cNvPicPr>
          <p:nvPr/>
        </p:nvPicPr>
        <p:blipFill>
          <a:blip r:embed="rId3"/>
          <a:stretch>
            <a:fillRect/>
          </a:stretch>
        </p:blipFill>
        <p:spPr>
          <a:xfrm>
            <a:off x="2258483" y="2430780"/>
            <a:ext cx="3162300" cy="2209800"/>
          </a:xfrm>
          <a:prstGeom prst="rect">
            <a:avLst/>
          </a:prstGeom>
        </p:spPr>
      </p:pic>
      <p:pic>
        <p:nvPicPr>
          <p:cNvPr id="4" name="Picture 3">
            <a:extLst>
              <a:ext uri="{FF2B5EF4-FFF2-40B4-BE49-F238E27FC236}">
                <a16:creationId xmlns:a16="http://schemas.microsoft.com/office/drawing/2014/main" id="{07D83F4E-AFBD-F26F-F87B-876CF4822B3E}"/>
              </a:ext>
            </a:extLst>
          </p:cNvPr>
          <p:cNvPicPr>
            <a:picLocks noChangeAspect="1"/>
          </p:cNvPicPr>
          <p:nvPr/>
        </p:nvPicPr>
        <p:blipFill>
          <a:blip r:embed="rId4"/>
          <a:stretch>
            <a:fillRect/>
          </a:stretch>
        </p:blipFill>
        <p:spPr>
          <a:xfrm>
            <a:off x="3744245" y="3344618"/>
            <a:ext cx="3716582" cy="2469058"/>
          </a:xfrm>
          <a:prstGeom prst="rect">
            <a:avLst/>
          </a:prstGeom>
        </p:spPr>
      </p:pic>
    </p:spTree>
    <p:extLst>
      <p:ext uri="{BB962C8B-B14F-4D97-AF65-F5344CB8AC3E}">
        <p14:creationId xmlns:p14="http://schemas.microsoft.com/office/powerpoint/2010/main" val="2380539173"/>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FA7C0-9693-78F0-014C-461175A503D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E04D659-B018-276B-1745-F0D5DB7CC05D}"/>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Earth Shaken</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27E3B97A-CAED-22A1-A87A-6632DDAECB7D}"/>
              </a:ext>
            </a:extLst>
          </p:cNvPr>
          <p:cNvPicPr>
            <a:picLocks noChangeAspect="1"/>
          </p:cNvPicPr>
          <p:nvPr/>
        </p:nvPicPr>
        <p:blipFill>
          <a:blip r:embed="rId2"/>
          <a:stretch>
            <a:fillRect/>
          </a:stretch>
        </p:blipFill>
        <p:spPr>
          <a:xfrm>
            <a:off x="345439" y="1285240"/>
            <a:ext cx="3026551" cy="1945640"/>
          </a:xfrm>
          <a:prstGeom prst="rect">
            <a:avLst/>
          </a:prstGeom>
        </p:spPr>
      </p:pic>
      <p:pic>
        <p:nvPicPr>
          <p:cNvPr id="7" name="Picture 6">
            <a:extLst>
              <a:ext uri="{FF2B5EF4-FFF2-40B4-BE49-F238E27FC236}">
                <a16:creationId xmlns:a16="http://schemas.microsoft.com/office/drawing/2014/main" id="{EEC68BE0-4EA6-C600-EB37-2E231D2E160E}"/>
              </a:ext>
            </a:extLst>
          </p:cNvPr>
          <p:cNvPicPr>
            <a:picLocks noChangeAspect="1"/>
          </p:cNvPicPr>
          <p:nvPr/>
        </p:nvPicPr>
        <p:blipFill>
          <a:blip r:embed="rId3"/>
          <a:stretch>
            <a:fillRect/>
          </a:stretch>
        </p:blipFill>
        <p:spPr>
          <a:xfrm>
            <a:off x="2258483" y="2430780"/>
            <a:ext cx="3162300" cy="2209800"/>
          </a:xfrm>
          <a:prstGeom prst="rect">
            <a:avLst/>
          </a:prstGeom>
        </p:spPr>
      </p:pic>
      <p:pic>
        <p:nvPicPr>
          <p:cNvPr id="3" name="Picture 2">
            <a:extLst>
              <a:ext uri="{FF2B5EF4-FFF2-40B4-BE49-F238E27FC236}">
                <a16:creationId xmlns:a16="http://schemas.microsoft.com/office/drawing/2014/main" id="{23325216-42E9-5C22-9DAD-DDD09AC0B9BB}"/>
              </a:ext>
            </a:extLst>
          </p:cNvPr>
          <p:cNvPicPr>
            <a:picLocks noChangeAspect="1"/>
          </p:cNvPicPr>
          <p:nvPr/>
        </p:nvPicPr>
        <p:blipFill>
          <a:blip r:embed="rId4"/>
          <a:stretch>
            <a:fillRect/>
          </a:stretch>
        </p:blipFill>
        <p:spPr>
          <a:xfrm>
            <a:off x="3744245" y="3344618"/>
            <a:ext cx="3716582" cy="2469058"/>
          </a:xfrm>
          <a:prstGeom prst="rect">
            <a:avLst/>
          </a:prstGeom>
        </p:spPr>
      </p:pic>
      <p:pic>
        <p:nvPicPr>
          <p:cNvPr id="13" name="Picture 12">
            <a:extLst>
              <a:ext uri="{FF2B5EF4-FFF2-40B4-BE49-F238E27FC236}">
                <a16:creationId xmlns:a16="http://schemas.microsoft.com/office/drawing/2014/main" id="{050A0345-C149-613B-E408-736816D0B03F}"/>
              </a:ext>
            </a:extLst>
          </p:cNvPr>
          <p:cNvPicPr>
            <a:picLocks noChangeAspect="1"/>
          </p:cNvPicPr>
          <p:nvPr/>
        </p:nvPicPr>
        <p:blipFill>
          <a:blip r:embed="rId5"/>
          <a:stretch>
            <a:fillRect/>
          </a:stretch>
        </p:blipFill>
        <p:spPr>
          <a:xfrm>
            <a:off x="5085389" y="4038038"/>
            <a:ext cx="3600255" cy="2391410"/>
          </a:xfrm>
          <a:prstGeom prst="rect">
            <a:avLst/>
          </a:prstGeom>
        </p:spPr>
      </p:pic>
    </p:spTree>
    <p:extLst>
      <p:ext uri="{BB962C8B-B14F-4D97-AF65-F5344CB8AC3E}">
        <p14:creationId xmlns:p14="http://schemas.microsoft.com/office/powerpoint/2010/main" val="317920974"/>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69ED-F6D3-E32D-407A-1C5E2AE0710C}"/>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07D083E-236F-18B6-DAF6-244A0661BEE8}"/>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9" name="Picture 8">
            <a:extLst>
              <a:ext uri="{FF2B5EF4-FFF2-40B4-BE49-F238E27FC236}">
                <a16:creationId xmlns:a16="http://schemas.microsoft.com/office/drawing/2014/main" id="{C0B9EB30-661A-6E55-6D3E-3F38CFE34B33}"/>
              </a:ext>
            </a:extLst>
          </p:cNvPr>
          <p:cNvPicPr>
            <a:picLocks noChangeAspect="1"/>
          </p:cNvPicPr>
          <p:nvPr/>
        </p:nvPicPr>
        <p:blipFill>
          <a:blip r:embed="rId2"/>
          <a:stretch>
            <a:fillRect/>
          </a:stretch>
        </p:blipFill>
        <p:spPr>
          <a:xfrm>
            <a:off x="477925" y="1181100"/>
            <a:ext cx="8134503" cy="4495800"/>
          </a:xfrm>
          <a:prstGeom prst="rect">
            <a:avLst/>
          </a:prstGeom>
        </p:spPr>
      </p:pic>
    </p:spTree>
    <p:extLst>
      <p:ext uri="{BB962C8B-B14F-4D97-AF65-F5344CB8AC3E}">
        <p14:creationId xmlns:p14="http://schemas.microsoft.com/office/powerpoint/2010/main" val="3405257937"/>
      </p:ext>
    </p:extLst>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7E0C-5E19-131B-7215-D29F7C9F59F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FF79551-BCA5-D2BB-4D6B-E9C318B2934B}"/>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Causes: (1) Waves</a:t>
            </a: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(2) Earthquake - Tsunami</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9" name="Picture 8">
            <a:extLst>
              <a:ext uri="{FF2B5EF4-FFF2-40B4-BE49-F238E27FC236}">
                <a16:creationId xmlns:a16="http://schemas.microsoft.com/office/drawing/2014/main" id="{D5526A33-0F58-D08E-4957-9F4D2DAD2D1A}"/>
              </a:ext>
            </a:extLst>
          </p:cNvPr>
          <p:cNvPicPr>
            <a:picLocks noChangeAspect="1"/>
          </p:cNvPicPr>
          <p:nvPr/>
        </p:nvPicPr>
        <p:blipFill>
          <a:blip r:embed="rId2"/>
          <a:stretch>
            <a:fillRect/>
          </a:stretch>
        </p:blipFill>
        <p:spPr>
          <a:xfrm>
            <a:off x="477925" y="1181100"/>
            <a:ext cx="8134503" cy="4495800"/>
          </a:xfrm>
          <a:prstGeom prst="rect">
            <a:avLst/>
          </a:prstGeom>
        </p:spPr>
      </p:pic>
    </p:spTree>
    <p:extLst>
      <p:ext uri="{BB962C8B-B14F-4D97-AF65-F5344CB8AC3E}">
        <p14:creationId xmlns:p14="http://schemas.microsoft.com/office/powerpoint/2010/main" val="1848143202"/>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FE32A-B7B6-EE9D-2A40-9902A24E144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F559D4A-8FAE-650E-DFE2-EE3C8E4336F9}"/>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5CFF5083-B1CC-0331-869C-58D957869495}"/>
              </a:ext>
            </a:extLst>
          </p:cNvPr>
          <p:cNvPicPr>
            <a:picLocks noChangeAspect="1"/>
          </p:cNvPicPr>
          <p:nvPr/>
        </p:nvPicPr>
        <p:blipFill>
          <a:blip r:embed="rId2"/>
          <a:srcRect l="8960" t="25435" r="6800" b="8493"/>
          <a:stretch/>
        </p:blipFill>
        <p:spPr>
          <a:xfrm>
            <a:off x="218439" y="1127760"/>
            <a:ext cx="5349240" cy="3566160"/>
          </a:xfrm>
          <a:prstGeom prst="rect">
            <a:avLst/>
          </a:prstGeom>
        </p:spPr>
      </p:pic>
    </p:spTree>
    <p:extLst>
      <p:ext uri="{BB962C8B-B14F-4D97-AF65-F5344CB8AC3E}">
        <p14:creationId xmlns:p14="http://schemas.microsoft.com/office/powerpoint/2010/main" val="559299001"/>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0E005-D823-30B8-ED57-B0DFA6F9EE7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CA3C3C9-79C6-2856-1C69-2B569F1C1117}"/>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E5A1B8CC-B4D4-349B-C09F-EA645BE7071C}"/>
              </a:ext>
            </a:extLst>
          </p:cNvPr>
          <p:cNvPicPr>
            <a:picLocks noChangeAspect="1"/>
          </p:cNvPicPr>
          <p:nvPr/>
        </p:nvPicPr>
        <p:blipFill>
          <a:blip r:embed="rId2"/>
          <a:srcRect l="8960" t="25435" r="6800" b="8493"/>
          <a:stretch/>
        </p:blipFill>
        <p:spPr>
          <a:xfrm>
            <a:off x="218439" y="1127760"/>
            <a:ext cx="5349240" cy="3566160"/>
          </a:xfrm>
          <a:prstGeom prst="rect">
            <a:avLst/>
          </a:prstGeom>
        </p:spPr>
      </p:pic>
      <p:pic>
        <p:nvPicPr>
          <p:cNvPr id="6" name="Picture 5">
            <a:extLst>
              <a:ext uri="{FF2B5EF4-FFF2-40B4-BE49-F238E27FC236}">
                <a16:creationId xmlns:a16="http://schemas.microsoft.com/office/drawing/2014/main" id="{69685D37-5547-2CBD-946B-483D656A6D66}"/>
              </a:ext>
            </a:extLst>
          </p:cNvPr>
          <p:cNvPicPr>
            <a:picLocks noChangeAspect="1"/>
          </p:cNvPicPr>
          <p:nvPr/>
        </p:nvPicPr>
        <p:blipFill>
          <a:blip r:embed="rId3"/>
          <a:stretch>
            <a:fillRect/>
          </a:stretch>
        </p:blipFill>
        <p:spPr>
          <a:xfrm>
            <a:off x="1798320" y="2157730"/>
            <a:ext cx="5104588" cy="3267710"/>
          </a:xfrm>
          <a:prstGeom prst="rect">
            <a:avLst/>
          </a:prstGeom>
        </p:spPr>
      </p:pic>
    </p:spTree>
    <p:extLst>
      <p:ext uri="{BB962C8B-B14F-4D97-AF65-F5344CB8AC3E}">
        <p14:creationId xmlns:p14="http://schemas.microsoft.com/office/powerpoint/2010/main" val="703113042"/>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4EE7F-8162-6FBC-6A30-F6AAFE38070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21F9C03-D769-EE6B-7F9E-BD0F035D726F}"/>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40CAD8B8-DB5B-C079-16CD-CD039B3666A2}"/>
              </a:ext>
            </a:extLst>
          </p:cNvPr>
          <p:cNvPicPr>
            <a:picLocks noChangeAspect="1"/>
          </p:cNvPicPr>
          <p:nvPr/>
        </p:nvPicPr>
        <p:blipFill>
          <a:blip r:embed="rId2"/>
          <a:srcRect l="8960" t="25435" r="6800" b="8493"/>
          <a:stretch/>
        </p:blipFill>
        <p:spPr>
          <a:xfrm>
            <a:off x="218439" y="1127760"/>
            <a:ext cx="5349240" cy="3566160"/>
          </a:xfrm>
          <a:prstGeom prst="rect">
            <a:avLst/>
          </a:prstGeom>
        </p:spPr>
      </p:pic>
      <p:pic>
        <p:nvPicPr>
          <p:cNvPr id="6" name="Picture 5">
            <a:extLst>
              <a:ext uri="{FF2B5EF4-FFF2-40B4-BE49-F238E27FC236}">
                <a16:creationId xmlns:a16="http://schemas.microsoft.com/office/drawing/2014/main" id="{C3B7E629-0BD3-CC71-09E6-D7BFE7F0D007}"/>
              </a:ext>
            </a:extLst>
          </p:cNvPr>
          <p:cNvPicPr>
            <a:picLocks noChangeAspect="1"/>
          </p:cNvPicPr>
          <p:nvPr/>
        </p:nvPicPr>
        <p:blipFill>
          <a:blip r:embed="rId3"/>
          <a:stretch>
            <a:fillRect/>
          </a:stretch>
        </p:blipFill>
        <p:spPr>
          <a:xfrm>
            <a:off x="1798320" y="2157730"/>
            <a:ext cx="5104588" cy="3267710"/>
          </a:xfrm>
          <a:prstGeom prst="rect">
            <a:avLst/>
          </a:prstGeom>
        </p:spPr>
      </p:pic>
      <p:pic>
        <p:nvPicPr>
          <p:cNvPr id="8" name="Picture 7">
            <a:extLst>
              <a:ext uri="{FF2B5EF4-FFF2-40B4-BE49-F238E27FC236}">
                <a16:creationId xmlns:a16="http://schemas.microsoft.com/office/drawing/2014/main" id="{E5FE4FE1-9E5F-FDE9-6C95-398AE07D5253}"/>
              </a:ext>
            </a:extLst>
          </p:cNvPr>
          <p:cNvPicPr>
            <a:picLocks noChangeAspect="1"/>
          </p:cNvPicPr>
          <p:nvPr/>
        </p:nvPicPr>
        <p:blipFill>
          <a:blip r:embed="rId4"/>
          <a:stretch>
            <a:fillRect/>
          </a:stretch>
        </p:blipFill>
        <p:spPr>
          <a:xfrm>
            <a:off x="3820972" y="3309373"/>
            <a:ext cx="5104589" cy="3400932"/>
          </a:xfrm>
          <a:prstGeom prst="rect">
            <a:avLst/>
          </a:prstGeom>
        </p:spPr>
      </p:pic>
    </p:spTree>
    <p:extLst>
      <p:ext uri="{BB962C8B-B14F-4D97-AF65-F5344CB8AC3E}">
        <p14:creationId xmlns:p14="http://schemas.microsoft.com/office/powerpoint/2010/main" val="1428212641"/>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0B3A7-FD99-FACC-C1CB-959E41D6C32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66FB8F9-61D4-0968-10D6-A090911E2E2F}"/>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ED2B278D-4FE8-DCC7-258A-9D15A79182C7}"/>
              </a:ext>
            </a:extLst>
          </p:cNvPr>
          <p:cNvPicPr>
            <a:picLocks noChangeAspect="1"/>
          </p:cNvPicPr>
          <p:nvPr/>
        </p:nvPicPr>
        <p:blipFill>
          <a:blip r:embed="rId2"/>
          <a:stretch>
            <a:fillRect/>
          </a:stretch>
        </p:blipFill>
        <p:spPr>
          <a:xfrm>
            <a:off x="472440" y="1264920"/>
            <a:ext cx="4572000" cy="3048000"/>
          </a:xfrm>
          <a:prstGeom prst="rect">
            <a:avLst/>
          </a:prstGeom>
        </p:spPr>
      </p:pic>
    </p:spTree>
    <p:extLst>
      <p:ext uri="{BB962C8B-B14F-4D97-AF65-F5344CB8AC3E}">
        <p14:creationId xmlns:p14="http://schemas.microsoft.com/office/powerpoint/2010/main" val="2162790020"/>
      </p:ext>
    </p:extLst>
  </p:cSld>
  <p:clrMapOvr>
    <a:masterClrMapping/>
  </p:clrMapOvr>
  <p:transition spd="slow">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A52D3-3BA6-6558-2FD0-EC407D33ED2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EC847F6-B0E9-C2E7-11CF-B3E0042DCC30}"/>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E369D0BB-C7A6-3669-198E-885CBB1BCFFA}"/>
              </a:ext>
            </a:extLst>
          </p:cNvPr>
          <p:cNvPicPr>
            <a:picLocks noChangeAspect="1"/>
          </p:cNvPicPr>
          <p:nvPr/>
        </p:nvPicPr>
        <p:blipFill>
          <a:blip r:embed="rId2"/>
          <a:stretch>
            <a:fillRect/>
          </a:stretch>
        </p:blipFill>
        <p:spPr>
          <a:xfrm>
            <a:off x="472440" y="1264920"/>
            <a:ext cx="4572000" cy="3048000"/>
          </a:xfrm>
          <a:prstGeom prst="rect">
            <a:avLst/>
          </a:prstGeom>
        </p:spPr>
      </p:pic>
      <p:pic>
        <p:nvPicPr>
          <p:cNvPr id="9" name="Picture 8">
            <a:extLst>
              <a:ext uri="{FF2B5EF4-FFF2-40B4-BE49-F238E27FC236}">
                <a16:creationId xmlns:a16="http://schemas.microsoft.com/office/drawing/2014/main" id="{0E991B22-FB52-EDD5-A52D-27B3E65A8A01}"/>
              </a:ext>
            </a:extLst>
          </p:cNvPr>
          <p:cNvPicPr>
            <a:picLocks noChangeAspect="1"/>
          </p:cNvPicPr>
          <p:nvPr/>
        </p:nvPicPr>
        <p:blipFill>
          <a:blip r:embed="rId3"/>
          <a:stretch>
            <a:fillRect/>
          </a:stretch>
        </p:blipFill>
        <p:spPr>
          <a:xfrm>
            <a:off x="2484120" y="2289048"/>
            <a:ext cx="4572000" cy="3304032"/>
          </a:xfrm>
          <a:prstGeom prst="rect">
            <a:avLst/>
          </a:prstGeom>
        </p:spPr>
      </p:pic>
    </p:spTree>
    <p:extLst>
      <p:ext uri="{BB962C8B-B14F-4D97-AF65-F5344CB8AC3E}">
        <p14:creationId xmlns:p14="http://schemas.microsoft.com/office/powerpoint/2010/main" val="3864917706"/>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CB52-4893-7D44-51BC-A0ECB561FB25}"/>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C03D4FD8-E889-8B85-2813-E65244BA14C7}"/>
              </a:ext>
            </a:extLst>
          </p:cNvPr>
          <p:cNvSpPr txBox="1">
            <a:spLocks noChangeArrowheads="1"/>
          </p:cNvSpPr>
          <p:nvPr/>
        </p:nvSpPr>
        <p:spPr bwMode="auto">
          <a:xfrm>
            <a:off x="420688" y="286385"/>
            <a:ext cx="8413595"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FontTx/>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Then came the word of the LORD by Haggai the prophet, saying,</a:t>
            </a:r>
          </a:p>
          <a:p>
            <a:pPr marL="0" indent="0">
              <a:lnSpc>
                <a:spcPts val="3200"/>
              </a:lnSpc>
              <a:buFontTx/>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Is it time for you, O ye, to dwell in your </a:t>
            </a:r>
            <a:r>
              <a:rPr lang="en-US" sz="24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cieled</a:t>
            </a: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houses, and this house [the Temple] lie waste?</a:t>
            </a:r>
          </a:p>
          <a:p>
            <a:pPr marL="0" indent="0">
              <a:lnSpc>
                <a:spcPts val="3200"/>
              </a:lnSpc>
              <a:buFontTx/>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Now therefore thus saith the LORD of hosts; Consider your ways.</a:t>
            </a:r>
            <a:r>
              <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BB8C44AC-3B61-CA80-68A6-15196808DDDF}"/>
              </a:ext>
            </a:extLst>
          </p:cNvPr>
          <p:cNvPicPr>
            <a:picLocks noChangeAspect="1"/>
          </p:cNvPicPr>
          <p:nvPr/>
        </p:nvPicPr>
        <p:blipFill>
          <a:blip r:embed="rId2"/>
          <a:srcRect r="18418"/>
          <a:stretch/>
        </p:blipFill>
        <p:spPr>
          <a:xfrm>
            <a:off x="3960812" y="3383915"/>
            <a:ext cx="3885330" cy="3187700"/>
          </a:xfrm>
          <a:prstGeom prst="rect">
            <a:avLst/>
          </a:prstGeom>
        </p:spPr>
      </p:pic>
    </p:spTree>
    <p:extLst>
      <p:ext uri="{BB962C8B-B14F-4D97-AF65-F5344CB8AC3E}">
        <p14:creationId xmlns:p14="http://schemas.microsoft.com/office/powerpoint/2010/main" val="644064167"/>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9A8B5-1040-F636-4EED-2CE1A7F7449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6F66DCC-FADA-7479-9E1E-11C6E50F0447}"/>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5" name="Picture 4">
            <a:extLst>
              <a:ext uri="{FF2B5EF4-FFF2-40B4-BE49-F238E27FC236}">
                <a16:creationId xmlns:a16="http://schemas.microsoft.com/office/drawing/2014/main" id="{AC2AE2C6-429D-7071-28BA-032659042DB7}"/>
              </a:ext>
            </a:extLst>
          </p:cNvPr>
          <p:cNvPicPr>
            <a:picLocks noChangeAspect="1"/>
          </p:cNvPicPr>
          <p:nvPr/>
        </p:nvPicPr>
        <p:blipFill>
          <a:blip r:embed="rId2"/>
          <a:stretch>
            <a:fillRect/>
          </a:stretch>
        </p:blipFill>
        <p:spPr>
          <a:xfrm>
            <a:off x="472440" y="1264920"/>
            <a:ext cx="4572000" cy="3048000"/>
          </a:xfrm>
          <a:prstGeom prst="rect">
            <a:avLst/>
          </a:prstGeom>
        </p:spPr>
      </p:pic>
      <p:pic>
        <p:nvPicPr>
          <p:cNvPr id="9" name="Picture 8">
            <a:extLst>
              <a:ext uri="{FF2B5EF4-FFF2-40B4-BE49-F238E27FC236}">
                <a16:creationId xmlns:a16="http://schemas.microsoft.com/office/drawing/2014/main" id="{6E46D804-F65C-F834-788C-0F5A98083A4C}"/>
              </a:ext>
            </a:extLst>
          </p:cNvPr>
          <p:cNvPicPr>
            <a:picLocks noChangeAspect="1"/>
          </p:cNvPicPr>
          <p:nvPr/>
        </p:nvPicPr>
        <p:blipFill>
          <a:blip r:embed="rId3"/>
          <a:stretch>
            <a:fillRect/>
          </a:stretch>
        </p:blipFill>
        <p:spPr>
          <a:xfrm>
            <a:off x="2484120" y="2289048"/>
            <a:ext cx="4572000" cy="3304032"/>
          </a:xfrm>
          <a:prstGeom prst="rect">
            <a:avLst/>
          </a:prstGeom>
        </p:spPr>
      </p:pic>
      <p:pic>
        <p:nvPicPr>
          <p:cNvPr id="11" name="Picture 10">
            <a:extLst>
              <a:ext uri="{FF2B5EF4-FFF2-40B4-BE49-F238E27FC236}">
                <a16:creationId xmlns:a16="http://schemas.microsoft.com/office/drawing/2014/main" id="{A6E5C329-1515-CFF2-00A5-19F78DB2AAAA}"/>
              </a:ext>
            </a:extLst>
          </p:cNvPr>
          <p:cNvPicPr>
            <a:picLocks noChangeAspect="1"/>
          </p:cNvPicPr>
          <p:nvPr/>
        </p:nvPicPr>
        <p:blipFill>
          <a:blip r:embed="rId4"/>
          <a:srcRect l="3668" r="2999" b="5385"/>
          <a:stretch/>
        </p:blipFill>
        <p:spPr>
          <a:xfrm>
            <a:off x="4297680" y="3667162"/>
            <a:ext cx="4267200" cy="2714213"/>
          </a:xfrm>
          <a:prstGeom prst="rect">
            <a:avLst/>
          </a:prstGeom>
        </p:spPr>
      </p:pic>
    </p:spTree>
    <p:extLst>
      <p:ext uri="{BB962C8B-B14F-4D97-AF65-F5344CB8AC3E}">
        <p14:creationId xmlns:p14="http://schemas.microsoft.com/office/powerpoint/2010/main" val="1560737390"/>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D991B-BA8E-660E-2688-CEF33729A61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36E391D-3C8A-B975-389B-00C38F30C63A}"/>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Seas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Causes: (1) Waves</a:t>
            </a: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(2) Earthquake - Tsunami</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9" name="Picture 8">
            <a:extLst>
              <a:ext uri="{FF2B5EF4-FFF2-40B4-BE49-F238E27FC236}">
                <a16:creationId xmlns:a16="http://schemas.microsoft.com/office/drawing/2014/main" id="{C2A4759B-EAB2-4103-3B46-359B0C3EB669}"/>
              </a:ext>
            </a:extLst>
          </p:cNvPr>
          <p:cNvPicPr>
            <a:picLocks noChangeAspect="1"/>
          </p:cNvPicPr>
          <p:nvPr/>
        </p:nvPicPr>
        <p:blipFill>
          <a:blip r:embed="rId2"/>
          <a:stretch>
            <a:fillRect/>
          </a:stretch>
        </p:blipFill>
        <p:spPr>
          <a:xfrm>
            <a:off x="477925" y="1181100"/>
            <a:ext cx="8134503" cy="4495800"/>
          </a:xfrm>
          <a:prstGeom prst="rect">
            <a:avLst/>
          </a:prstGeom>
        </p:spPr>
      </p:pic>
    </p:spTree>
    <p:extLst>
      <p:ext uri="{BB962C8B-B14F-4D97-AF65-F5344CB8AC3E}">
        <p14:creationId xmlns:p14="http://schemas.microsoft.com/office/powerpoint/2010/main" val="1302821564"/>
      </p:ext>
    </p:extLst>
  </p:cSld>
  <p:clrMapOvr>
    <a:masterClrMapping/>
  </p:clrMapOvr>
  <p:transition spd="slow">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19DFF-3F4F-EEC7-89DC-2F9BAAAF04B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2E5316C-AFDF-3F10-308D-8DF2E12A14C0}"/>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Dry Land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4007890282"/>
      </p:ext>
    </p:extLst>
  </p:cSld>
  <p:clrMapOvr>
    <a:masterClrMapping/>
  </p:clrMapOvr>
  <p:transition spd="slow">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8E3C4-80ED-DD7E-4211-7D079ADC41D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88D73C-35A9-7F0A-9341-22D14B5445EE}"/>
              </a:ext>
            </a:extLst>
          </p:cNvPr>
          <p:cNvPicPr>
            <a:picLocks noChangeAspect="1"/>
          </p:cNvPicPr>
          <p:nvPr/>
        </p:nvPicPr>
        <p:blipFill>
          <a:blip r:embed="rId2"/>
          <a:stretch>
            <a:fillRect/>
          </a:stretch>
        </p:blipFill>
        <p:spPr>
          <a:xfrm>
            <a:off x="218439" y="1254760"/>
            <a:ext cx="4648200" cy="3408680"/>
          </a:xfrm>
          <a:prstGeom prst="rect">
            <a:avLst/>
          </a:prstGeom>
        </p:spPr>
      </p:pic>
      <p:sp>
        <p:nvSpPr>
          <p:cNvPr id="2" name="Rectangle 3">
            <a:extLst>
              <a:ext uri="{FF2B5EF4-FFF2-40B4-BE49-F238E27FC236}">
                <a16:creationId xmlns:a16="http://schemas.microsoft.com/office/drawing/2014/main" id="{B8327F6D-DE4E-852D-5AF3-382E7E410214}"/>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Dry Land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409159154"/>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8E740-734A-A604-5F16-530E88744A9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9A340D3-5D77-A271-465F-5A3E8F617183}"/>
              </a:ext>
            </a:extLst>
          </p:cNvPr>
          <p:cNvPicPr>
            <a:picLocks noChangeAspect="1"/>
          </p:cNvPicPr>
          <p:nvPr/>
        </p:nvPicPr>
        <p:blipFill>
          <a:blip r:embed="rId2"/>
          <a:stretch>
            <a:fillRect/>
          </a:stretch>
        </p:blipFill>
        <p:spPr>
          <a:xfrm>
            <a:off x="218439" y="1254760"/>
            <a:ext cx="4648200" cy="3408680"/>
          </a:xfrm>
          <a:prstGeom prst="rect">
            <a:avLst/>
          </a:prstGeom>
        </p:spPr>
      </p:pic>
      <p:sp>
        <p:nvSpPr>
          <p:cNvPr id="2" name="Rectangle 3">
            <a:extLst>
              <a:ext uri="{FF2B5EF4-FFF2-40B4-BE49-F238E27FC236}">
                <a16:creationId xmlns:a16="http://schemas.microsoft.com/office/drawing/2014/main" id="{C6BD9592-67DF-4B8F-1B3D-18AB1634007D}"/>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Dry Land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7" name="Picture 6">
            <a:extLst>
              <a:ext uri="{FF2B5EF4-FFF2-40B4-BE49-F238E27FC236}">
                <a16:creationId xmlns:a16="http://schemas.microsoft.com/office/drawing/2014/main" id="{09BB187B-38BD-2529-02D4-3A929812805E}"/>
              </a:ext>
            </a:extLst>
          </p:cNvPr>
          <p:cNvPicPr>
            <a:picLocks noChangeAspect="1"/>
          </p:cNvPicPr>
          <p:nvPr/>
        </p:nvPicPr>
        <p:blipFill>
          <a:blip r:embed="rId3"/>
          <a:stretch>
            <a:fillRect/>
          </a:stretch>
        </p:blipFill>
        <p:spPr>
          <a:xfrm>
            <a:off x="2479042" y="2371090"/>
            <a:ext cx="6233159" cy="4151474"/>
          </a:xfrm>
          <a:prstGeom prst="rect">
            <a:avLst/>
          </a:prstGeom>
        </p:spPr>
      </p:pic>
    </p:spTree>
    <p:extLst>
      <p:ext uri="{BB962C8B-B14F-4D97-AF65-F5344CB8AC3E}">
        <p14:creationId xmlns:p14="http://schemas.microsoft.com/office/powerpoint/2010/main" val="1436158297"/>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F05C-AE2C-DE55-D3CE-A765BE48450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A94F987-CD15-6DE0-ADE3-A40924EF0456}"/>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All Nations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77154902"/>
      </p:ext>
    </p:extLst>
  </p:cSld>
  <p:clrMapOvr>
    <a:masterClrMapping/>
  </p:clrMapOvr>
  <p:transition spd="slow">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50B2-9CA7-1D40-EE54-516D0D5CC7E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4FB74B0-BF89-8328-512C-B205F872BF09}"/>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All Nations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020459BE-4CE5-0C32-83A4-1A8BDE539AB2}"/>
              </a:ext>
            </a:extLst>
          </p:cNvPr>
          <p:cNvPicPr>
            <a:picLocks noChangeAspect="1"/>
          </p:cNvPicPr>
          <p:nvPr/>
        </p:nvPicPr>
        <p:blipFill>
          <a:blip r:embed="rId2"/>
          <a:stretch>
            <a:fillRect/>
          </a:stretch>
        </p:blipFill>
        <p:spPr>
          <a:xfrm>
            <a:off x="404532" y="1394344"/>
            <a:ext cx="4314786" cy="2704338"/>
          </a:xfrm>
          <a:prstGeom prst="rect">
            <a:avLst/>
          </a:prstGeom>
        </p:spPr>
      </p:pic>
    </p:spTree>
    <p:extLst>
      <p:ext uri="{BB962C8B-B14F-4D97-AF65-F5344CB8AC3E}">
        <p14:creationId xmlns:p14="http://schemas.microsoft.com/office/powerpoint/2010/main" val="2874951469"/>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DE32-F34F-FC06-345E-060183DBDC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1806C7-4335-92A9-420C-3D851BBBBFFD}"/>
              </a:ext>
            </a:extLst>
          </p:cNvPr>
          <p:cNvPicPr>
            <a:picLocks noChangeAspect="1"/>
          </p:cNvPicPr>
          <p:nvPr/>
        </p:nvPicPr>
        <p:blipFill>
          <a:blip r:embed="rId2"/>
          <a:stretch>
            <a:fillRect/>
          </a:stretch>
        </p:blipFill>
        <p:spPr>
          <a:xfrm>
            <a:off x="404532" y="1394344"/>
            <a:ext cx="4314786" cy="2704338"/>
          </a:xfrm>
          <a:prstGeom prst="rect">
            <a:avLst/>
          </a:prstGeom>
        </p:spPr>
      </p:pic>
      <p:sp>
        <p:nvSpPr>
          <p:cNvPr id="2" name="Rectangle 3">
            <a:extLst>
              <a:ext uri="{FF2B5EF4-FFF2-40B4-BE49-F238E27FC236}">
                <a16:creationId xmlns:a16="http://schemas.microsoft.com/office/drawing/2014/main" id="{5ADB7737-FD7C-6224-B7CF-535A87DD25D5}"/>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All Nations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12" name="Picture 11">
            <a:extLst>
              <a:ext uri="{FF2B5EF4-FFF2-40B4-BE49-F238E27FC236}">
                <a16:creationId xmlns:a16="http://schemas.microsoft.com/office/drawing/2014/main" id="{A12CEA48-812F-FFAA-7B43-008CDF889D12}"/>
              </a:ext>
            </a:extLst>
          </p:cNvPr>
          <p:cNvPicPr>
            <a:picLocks noChangeAspect="1"/>
          </p:cNvPicPr>
          <p:nvPr/>
        </p:nvPicPr>
        <p:blipFill>
          <a:blip r:embed="rId3"/>
          <a:stretch>
            <a:fillRect/>
          </a:stretch>
        </p:blipFill>
        <p:spPr>
          <a:xfrm>
            <a:off x="2112645" y="1873250"/>
            <a:ext cx="4118610" cy="2745740"/>
          </a:xfrm>
          <a:prstGeom prst="rect">
            <a:avLst/>
          </a:prstGeom>
        </p:spPr>
      </p:pic>
    </p:spTree>
    <p:extLst>
      <p:ext uri="{BB962C8B-B14F-4D97-AF65-F5344CB8AC3E}">
        <p14:creationId xmlns:p14="http://schemas.microsoft.com/office/powerpoint/2010/main" val="3478586221"/>
      </p:ext>
    </p:extLst>
  </p:cSld>
  <p:clrMapOvr>
    <a:masterClrMapping/>
  </p:clrMapOvr>
  <p:transition spd="slow">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875C8-A661-B178-1176-2D1506BE24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509BED-30E2-7BDD-AD6E-17844A202E6A}"/>
              </a:ext>
            </a:extLst>
          </p:cNvPr>
          <p:cNvPicPr>
            <a:picLocks noChangeAspect="1"/>
          </p:cNvPicPr>
          <p:nvPr/>
        </p:nvPicPr>
        <p:blipFill>
          <a:blip r:embed="rId2"/>
          <a:stretch>
            <a:fillRect/>
          </a:stretch>
        </p:blipFill>
        <p:spPr>
          <a:xfrm>
            <a:off x="404532" y="1394344"/>
            <a:ext cx="4314786" cy="2704338"/>
          </a:xfrm>
          <a:prstGeom prst="rect">
            <a:avLst/>
          </a:prstGeom>
        </p:spPr>
      </p:pic>
      <p:sp>
        <p:nvSpPr>
          <p:cNvPr id="2" name="Rectangle 3">
            <a:extLst>
              <a:ext uri="{FF2B5EF4-FFF2-40B4-BE49-F238E27FC236}">
                <a16:creationId xmlns:a16="http://schemas.microsoft.com/office/drawing/2014/main" id="{9C365B12-EADA-52EB-6ABE-797C8A0E4ECD}"/>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All Nations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12" name="Picture 11">
            <a:extLst>
              <a:ext uri="{FF2B5EF4-FFF2-40B4-BE49-F238E27FC236}">
                <a16:creationId xmlns:a16="http://schemas.microsoft.com/office/drawing/2014/main" id="{F2F6E780-7729-66BF-6D47-F40700715262}"/>
              </a:ext>
            </a:extLst>
          </p:cNvPr>
          <p:cNvPicPr>
            <a:picLocks noChangeAspect="1"/>
          </p:cNvPicPr>
          <p:nvPr/>
        </p:nvPicPr>
        <p:blipFill>
          <a:blip r:embed="rId3"/>
          <a:stretch>
            <a:fillRect/>
          </a:stretch>
        </p:blipFill>
        <p:spPr>
          <a:xfrm>
            <a:off x="2112645" y="1873250"/>
            <a:ext cx="4118610" cy="2745740"/>
          </a:xfrm>
          <a:prstGeom prst="rect">
            <a:avLst/>
          </a:prstGeom>
        </p:spPr>
      </p:pic>
      <p:pic>
        <p:nvPicPr>
          <p:cNvPr id="14" name="Picture 13">
            <a:extLst>
              <a:ext uri="{FF2B5EF4-FFF2-40B4-BE49-F238E27FC236}">
                <a16:creationId xmlns:a16="http://schemas.microsoft.com/office/drawing/2014/main" id="{41E1F194-6757-AFA2-4776-921066E3B330}"/>
              </a:ext>
            </a:extLst>
          </p:cNvPr>
          <p:cNvPicPr>
            <a:picLocks noChangeAspect="1"/>
          </p:cNvPicPr>
          <p:nvPr/>
        </p:nvPicPr>
        <p:blipFill>
          <a:blip r:embed="rId4"/>
          <a:stretch>
            <a:fillRect/>
          </a:stretch>
        </p:blipFill>
        <p:spPr>
          <a:xfrm>
            <a:off x="4171950" y="3003660"/>
            <a:ext cx="4587240" cy="2576500"/>
          </a:xfrm>
          <a:prstGeom prst="rect">
            <a:avLst/>
          </a:prstGeom>
        </p:spPr>
      </p:pic>
    </p:spTree>
    <p:extLst>
      <p:ext uri="{BB962C8B-B14F-4D97-AF65-F5344CB8AC3E}">
        <p14:creationId xmlns:p14="http://schemas.microsoft.com/office/powerpoint/2010/main" val="987169418"/>
      </p:ext>
    </p:extLst>
  </p:cSld>
  <p:clrMapOvr>
    <a:masterClrMapping/>
  </p:clrMapOvr>
  <p:transition spd="slow">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5729-978D-AB89-A39C-A519B3022CC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A1783B2-63D7-2A6A-56AB-3C55ECE4E9DD}"/>
              </a:ext>
            </a:extLst>
          </p:cNvPr>
          <p:cNvPicPr>
            <a:picLocks noChangeAspect="1"/>
          </p:cNvPicPr>
          <p:nvPr/>
        </p:nvPicPr>
        <p:blipFill>
          <a:blip r:embed="rId2"/>
          <a:stretch>
            <a:fillRect/>
          </a:stretch>
        </p:blipFill>
        <p:spPr>
          <a:xfrm>
            <a:off x="404532" y="1394344"/>
            <a:ext cx="4314786" cy="2704338"/>
          </a:xfrm>
          <a:prstGeom prst="rect">
            <a:avLst/>
          </a:prstGeom>
        </p:spPr>
      </p:pic>
      <p:pic>
        <p:nvPicPr>
          <p:cNvPr id="12" name="Picture 11">
            <a:extLst>
              <a:ext uri="{FF2B5EF4-FFF2-40B4-BE49-F238E27FC236}">
                <a16:creationId xmlns:a16="http://schemas.microsoft.com/office/drawing/2014/main" id="{FE6B954A-2EFE-178C-E6D3-52AB77894064}"/>
              </a:ext>
            </a:extLst>
          </p:cNvPr>
          <p:cNvPicPr>
            <a:picLocks noChangeAspect="1"/>
          </p:cNvPicPr>
          <p:nvPr/>
        </p:nvPicPr>
        <p:blipFill>
          <a:blip r:embed="rId3"/>
          <a:stretch>
            <a:fillRect/>
          </a:stretch>
        </p:blipFill>
        <p:spPr>
          <a:xfrm>
            <a:off x="2112645" y="1873250"/>
            <a:ext cx="4118610" cy="2745740"/>
          </a:xfrm>
          <a:prstGeom prst="rect">
            <a:avLst/>
          </a:prstGeom>
        </p:spPr>
      </p:pic>
      <p:pic>
        <p:nvPicPr>
          <p:cNvPr id="14" name="Picture 13">
            <a:extLst>
              <a:ext uri="{FF2B5EF4-FFF2-40B4-BE49-F238E27FC236}">
                <a16:creationId xmlns:a16="http://schemas.microsoft.com/office/drawing/2014/main" id="{99F20980-3956-F366-737D-79EA5B7479F4}"/>
              </a:ext>
            </a:extLst>
          </p:cNvPr>
          <p:cNvPicPr>
            <a:picLocks noChangeAspect="1"/>
          </p:cNvPicPr>
          <p:nvPr/>
        </p:nvPicPr>
        <p:blipFill>
          <a:blip r:embed="rId4"/>
          <a:stretch>
            <a:fillRect/>
          </a:stretch>
        </p:blipFill>
        <p:spPr>
          <a:xfrm>
            <a:off x="4171950" y="3003660"/>
            <a:ext cx="4587240" cy="2576500"/>
          </a:xfrm>
          <a:prstGeom prst="rect">
            <a:avLst/>
          </a:prstGeom>
        </p:spPr>
      </p:pic>
      <p:sp>
        <p:nvSpPr>
          <p:cNvPr id="2" name="Rectangle 3">
            <a:extLst>
              <a:ext uri="{FF2B5EF4-FFF2-40B4-BE49-F238E27FC236}">
                <a16:creationId xmlns:a16="http://schemas.microsoft.com/office/drawing/2014/main" id="{6D74D08D-9209-892E-B521-E75AF121D78E}"/>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All Nations Shaken</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Men's hearts failing them for fear, and for looking after those things which are coming on the earth: for the powers of heaven shall be shaken. </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Luke 21:26</a:t>
            </a: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898375159"/>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96E1-ECB7-B5DC-F80E-58E41FEDB97F}"/>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98CB68D0-D61B-0847-E124-2E14342B5053}"/>
              </a:ext>
            </a:extLst>
          </p:cNvPr>
          <p:cNvSpPr txBox="1">
            <a:spLocks noChangeArrowheads="1"/>
          </p:cNvSpPr>
          <p:nvPr/>
        </p:nvSpPr>
        <p:spPr bwMode="auto">
          <a:xfrm>
            <a:off x="3413024" y="389621"/>
            <a:ext cx="5421259"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FontTx/>
              <a:buNone/>
              <a:defRPr/>
            </a:pPr>
            <a:r>
              <a:rPr lang="en-US" sz="23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 have sown much, and bring in little; ye eat, but ye have not enough; ye drink, but ye are not filled with drink; ye clothe you, but there is none warm; and he that </a:t>
            </a:r>
            <a:r>
              <a:rPr lang="en-US" sz="23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earneth</a:t>
            </a:r>
            <a:r>
              <a:rPr lang="en-US" sz="23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wages </a:t>
            </a:r>
            <a:r>
              <a:rPr lang="en-US" sz="23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earneth</a:t>
            </a:r>
            <a:r>
              <a:rPr lang="en-US" sz="23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wages to put it into a bag with holes.</a:t>
            </a:r>
          </a:p>
          <a:p>
            <a:pPr marL="0" indent="0">
              <a:lnSpc>
                <a:spcPts val="3200"/>
              </a:lnSpc>
              <a:buFontTx/>
              <a:buNone/>
              <a:defRPr/>
            </a:pPr>
            <a:r>
              <a:rPr lang="en-US" sz="23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Thus saith the LORD of hosts; Consider your ways.</a:t>
            </a:r>
          </a:p>
          <a:p>
            <a:pPr marL="0" indent="0">
              <a:lnSpc>
                <a:spcPts val="3200"/>
              </a:lnSpc>
              <a:buFontTx/>
              <a:buNone/>
              <a:defRPr/>
            </a:pPr>
            <a:r>
              <a:rPr lang="en-US" sz="23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Go up to the mountain, and bring wood, and build the house; and I will take pleasure in it, and I will be glorified, saith the LORD.</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2" name="Picture 1">
            <a:extLst>
              <a:ext uri="{FF2B5EF4-FFF2-40B4-BE49-F238E27FC236}">
                <a16:creationId xmlns:a16="http://schemas.microsoft.com/office/drawing/2014/main" id="{482334A5-D1D6-5DA8-664F-818D9B0ED4E7}"/>
              </a:ext>
            </a:extLst>
          </p:cNvPr>
          <p:cNvPicPr>
            <a:picLocks noChangeAspect="1"/>
          </p:cNvPicPr>
          <p:nvPr/>
        </p:nvPicPr>
        <p:blipFill>
          <a:blip r:embed="rId2"/>
          <a:srcRect l="6506" t="6247" r="5636" b="9790"/>
          <a:stretch/>
        </p:blipFill>
        <p:spPr>
          <a:xfrm>
            <a:off x="433849" y="510179"/>
            <a:ext cx="2979175" cy="4542503"/>
          </a:xfrm>
          <a:prstGeom prst="rect">
            <a:avLst/>
          </a:prstGeom>
        </p:spPr>
      </p:pic>
    </p:spTree>
    <p:extLst>
      <p:ext uri="{BB962C8B-B14F-4D97-AF65-F5344CB8AC3E}">
        <p14:creationId xmlns:p14="http://schemas.microsoft.com/office/powerpoint/2010/main" val="999365595"/>
      </p:ext>
    </p:extLst>
  </p:cSld>
  <p:clrMapOvr>
    <a:masterClrMapping/>
  </p:clrMapOvr>
  <p:transition spd="slow">
    <p:wipe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768A-021D-09AB-522E-6C37F6D08FD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0B53901-8D29-A2F7-B213-201963A71C91}"/>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All Nations Shaken</a:t>
            </a:r>
          </a:p>
          <a:p>
            <a:pPr marL="0" indent="0">
              <a:lnSpc>
                <a:spcPts val="3800"/>
              </a:lnSpc>
              <a:buNone/>
              <a:defRPr/>
            </a:pP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I will shake all </a:t>
            </a:r>
            <a:r>
              <a:rPr lang="en-US" sz="28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nations</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and the desire of all </a:t>
            </a:r>
            <a:r>
              <a:rPr lang="en-US" sz="2800" b="0"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nations</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shall come: and I will fill this house with glory, saith the LORD of hosts			</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2:7</a:t>
            </a: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915907616"/>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D591C-C2DB-4349-53A4-3BEDD536753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20B2583-4BF5-964A-74E2-F22CECEEF563}"/>
              </a:ext>
            </a:extLst>
          </p:cNvPr>
          <p:cNvSpPr txBox="1">
            <a:spLocks noChangeArrowheads="1"/>
          </p:cNvSpPr>
          <p:nvPr/>
        </p:nvSpPr>
        <p:spPr bwMode="auto">
          <a:xfrm>
            <a:off x="218439" y="44614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All Nations Shaken</a:t>
            </a:r>
          </a:p>
          <a:p>
            <a:pPr marL="0" indent="0">
              <a:lnSpc>
                <a:spcPts val="3800"/>
              </a:lnSpc>
              <a:buNone/>
              <a:defRPr/>
            </a:pP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I will shake all </a:t>
            </a:r>
            <a:r>
              <a:rPr lang="en-US"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goy</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the desire of all </a:t>
            </a:r>
            <a:r>
              <a:rPr lang="en-US"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goy</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shall come: and I will fill this house with glory, saith the LORD of hosts			</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2:7</a:t>
            </a: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662509762"/>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B7351-729D-2151-304F-925DEC64F46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446765B-D39D-2206-823A-7AC0F4C33DDB}"/>
              </a:ext>
            </a:extLst>
          </p:cNvPr>
          <p:cNvSpPr txBox="1">
            <a:spLocks noChangeArrowheads="1"/>
          </p:cNvSpPr>
          <p:nvPr/>
        </p:nvSpPr>
        <p:spPr bwMode="auto">
          <a:xfrm>
            <a:off x="218439" y="446145"/>
            <a:ext cx="875792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Good News</a:t>
            </a:r>
          </a:p>
          <a:p>
            <a:pPr marL="0" indent="0">
              <a:lnSpc>
                <a:spcPts val="3800"/>
              </a:lnSpc>
              <a:buNone/>
              <a:defRPr/>
            </a:pP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and the desire of all nations shall come: and I </a:t>
            </a:r>
            <a:b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b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will fill this house with glory, saith the LORD of hosts			</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2:7</a:t>
            </a: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80749099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AAFB-93AA-58D1-06D2-E1A7CBDA054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EDA0856-0D7D-4BB2-6BFA-BA33A69C7869}"/>
              </a:ext>
            </a:extLst>
          </p:cNvPr>
          <p:cNvSpPr txBox="1">
            <a:spLocks noChangeArrowheads="1"/>
          </p:cNvSpPr>
          <p:nvPr/>
        </p:nvSpPr>
        <p:spPr bwMode="auto">
          <a:xfrm>
            <a:off x="218439" y="446145"/>
            <a:ext cx="875792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Good News</a:t>
            </a:r>
          </a:p>
          <a:p>
            <a:pPr marL="0" indent="0">
              <a:lnSpc>
                <a:spcPts val="3800"/>
              </a:lnSpc>
              <a:buNone/>
              <a:defRPr/>
            </a:pP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and the </a:t>
            </a:r>
            <a:r>
              <a:rPr lang="en-US" sz="2800" i="1"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desire of all nations </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shall come: and I will fill this house with glory, saith the LORD of hosts			</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2:7</a:t>
            </a: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282335195"/>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1507B-9CCD-C97B-90DB-BC7AB1E39CBC}"/>
            </a:ext>
          </a:extLst>
        </p:cNvPr>
        <p:cNvGrpSpPr/>
        <p:nvPr/>
      </p:nvGrpSpPr>
      <p:grpSpPr>
        <a:xfrm>
          <a:off x="0" y="0"/>
          <a:ext cx="0" cy="0"/>
          <a:chOff x="0" y="0"/>
          <a:chExt cx="0" cy="0"/>
        </a:xfrm>
      </p:grpSpPr>
      <p:pic>
        <p:nvPicPr>
          <p:cNvPr id="4" name="Picture 2" descr="BrRussell">
            <a:extLst>
              <a:ext uri="{FF2B5EF4-FFF2-40B4-BE49-F238E27FC236}">
                <a16:creationId xmlns:a16="http://schemas.microsoft.com/office/drawing/2014/main" id="{65CE1AE7-8536-7722-3956-C5D9A7E2C624}"/>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9D55B65E-269D-BF20-A805-6750E3D74336}"/>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Close your eyes for a moment to the scenes of misery and woe, degradation and sorrow that yet prevail on account of sin, and picture before your mental vision the glory of the perfect earth. Not a stain of sin mars the harmony and peace of a perfect society; not a bitter thought, not an unkind look or word; love, welling up from every heart, meets a kindred response in every other heart, and benevolence marks every act. There sickness shall be no more; not an ache nor a pain, nor any evidence of decay--not even the fear of such things . . .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3518511546"/>
      </p:ext>
    </p:extLst>
  </p:cSld>
  <p:clrMapOvr>
    <a:masterClrMapping/>
  </p:clrMapOvr>
  <mc:AlternateContent xmlns:mc="http://schemas.openxmlformats.org/markup-compatibility/2006" xmlns:p14="http://schemas.microsoft.com/office/powerpoint/2010/main">
    <mc:Choice Requires="p14">
      <p:transition spd="slow" p14:dur="1250">
        <p:wipe dir="d"/>
      </p:transition>
    </mc:Choice>
    <mc:Fallback xmlns="">
      <p:transition spd="slow">
        <p:wipe dir="d"/>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6797F-82CF-1C3C-B79A-4DBD267D742F}"/>
            </a:ext>
          </a:extLst>
        </p:cNvPr>
        <p:cNvGrpSpPr/>
        <p:nvPr/>
      </p:nvGrpSpPr>
      <p:grpSpPr>
        <a:xfrm>
          <a:off x="0" y="0"/>
          <a:ext cx="0" cy="0"/>
          <a:chOff x="0" y="0"/>
          <a:chExt cx="0" cy="0"/>
        </a:xfrm>
      </p:grpSpPr>
      <p:pic>
        <p:nvPicPr>
          <p:cNvPr id="4" name="Picture 2" descr="BrRussell">
            <a:extLst>
              <a:ext uri="{FF2B5EF4-FFF2-40B4-BE49-F238E27FC236}">
                <a16:creationId xmlns:a16="http://schemas.microsoft.com/office/drawing/2014/main" id="{ADF64B3F-FF5A-D65E-441D-32DF25548B61}"/>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A6868CD0-B964-F935-F89E-45495B8B0B47}"/>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Think of all the pictures of comparative health and beauty of human form and feature that you have ever seen, and know that perfect humanity will be of still surpassing loveliness. The inward purity and mental and moral perfection will stamp and glorify every radiant countenance. Such will earth's society be; and weeping bereaved ones will have their tears all wiped away, when thus they realize the resurrection work complete.</a:t>
            </a:r>
          </a:p>
          <a:p>
            <a:pPr marL="0" indent="0">
              <a:lnSpc>
                <a:spcPts val="12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Volume 1 Page 192</a:t>
            </a:r>
            <a:r>
              <a:rPr lang="en-US" sz="3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271837395"/>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27F40-EF7C-71CE-B437-6A06E31F72D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C988E2-C909-3338-69DD-8FEE6A48D3BE}"/>
              </a:ext>
            </a:extLst>
          </p:cNvPr>
          <p:cNvPicPr>
            <a:picLocks noChangeAspect="1"/>
          </p:cNvPicPr>
          <p:nvPr/>
        </p:nvPicPr>
        <p:blipFill>
          <a:blip r:embed="rId2"/>
          <a:stretch>
            <a:fillRect/>
          </a:stretch>
        </p:blipFill>
        <p:spPr>
          <a:xfrm>
            <a:off x="-130405" y="15240"/>
            <a:ext cx="9863579" cy="6842760"/>
          </a:xfrm>
          <a:prstGeom prst="rect">
            <a:avLst/>
          </a:prstGeom>
        </p:spPr>
      </p:pic>
    </p:spTree>
    <p:extLst>
      <p:ext uri="{BB962C8B-B14F-4D97-AF65-F5344CB8AC3E}">
        <p14:creationId xmlns:p14="http://schemas.microsoft.com/office/powerpoint/2010/main" val="883819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58742-10C4-7142-573B-BC339CBD01B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6BCAA41-E64F-DCC5-9E62-B7445892600C}"/>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Good News</a:t>
            </a: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and the desire of all nations shall come: and </a:t>
            </a:r>
            <a:b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br>
            <a:r>
              <a:rPr lang="en-US" sz="2700" i="1"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saith the LORD of hosts	</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2:7</a:t>
            </a: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336312689"/>
      </p:ext>
    </p:extLst>
  </p:cSld>
  <p:clrMapOvr>
    <a:masterClrMapping/>
  </p:clrMapOvr>
  <p:transition spd="slow">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A891-E98D-4812-BB6E-489FCE84B2A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93B39BD-B041-B77D-F8D5-98390CAB5683}"/>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Good News</a:t>
            </a: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and the desire of all nations shall come: and </a:t>
            </a:r>
            <a:b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br>
            <a:r>
              <a:rPr lang="en-US" sz="2700" i="1"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saith the LORD of hosts	</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2:7</a:t>
            </a: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4" name="Picture 3">
            <a:extLst>
              <a:ext uri="{FF2B5EF4-FFF2-40B4-BE49-F238E27FC236}">
                <a16:creationId xmlns:a16="http://schemas.microsoft.com/office/drawing/2014/main" id="{4283D800-8E32-3881-323E-E06787F9D5F4}"/>
              </a:ext>
            </a:extLst>
          </p:cNvPr>
          <p:cNvPicPr>
            <a:picLocks noChangeAspect="1"/>
          </p:cNvPicPr>
          <p:nvPr/>
        </p:nvPicPr>
        <p:blipFill>
          <a:blip r:embed="rId2"/>
          <a:srcRect r="16718" b="19067"/>
          <a:stretch/>
        </p:blipFill>
        <p:spPr>
          <a:xfrm>
            <a:off x="444961" y="2550979"/>
            <a:ext cx="5681519" cy="3830396"/>
          </a:xfrm>
          <a:prstGeom prst="rect">
            <a:avLst/>
          </a:prstGeom>
        </p:spPr>
      </p:pic>
    </p:spTree>
    <p:extLst>
      <p:ext uri="{BB962C8B-B14F-4D97-AF65-F5344CB8AC3E}">
        <p14:creationId xmlns:p14="http://schemas.microsoft.com/office/powerpoint/2010/main" val="1965743176"/>
      </p:ext>
    </p:extLst>
  </p:cSld>
  <p:clrMapOvr>
    <a:masterClrMapping/>
  </p:clrMapOvr>
  <p:transition spd="slow">
    <p:wipe di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A4091-E197-E77A-D50F-67B04AA90A62}"/>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59F2C78-5E3D-04E1-E58C-B54768499A88}"/>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Good News</a:t>
            </a: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and the desire of all nations shall come: and </a:t>
            </a:r>
            <a:b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br>
            <a:r>
              <a:rPr lang="en-US" sz="2700" i="1"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saith the LORD of hosts	</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2:7</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what agreement hath the temple of God with idols? for ye are the temple of the living God; as God hath said, I will dwell in them, and walk in them; and I will be their God, and they shall be my people.</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Wherefore come out from among them, and be ye separate, saith the Lord, and touch not the unclean thing; and I will receive you,</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2Corinthians 6:16,17</a:t>
            </a:r>
          </a:p>
          <a:p>
            <a:pPr marL="0" indent="0">
              <a:lnSpc>
                <a:spcPts val="3800"/>
              </a:lnSpc>
              <a:buNone/>
              <a:defRPr/>
            </a:pP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638375193"/>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F324A-087D-6A26-F3E6-EFC4ACB6CFCA}"/>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557F4B23-271F-CB44-443E-E30699C4EA48}"/>
              </a:ext>
            </a:extLst>
          </p:cNvPr>
          <p:cNvSpPr txBox="1">
            <a:spLocks noChangeArrowheads="1"/>
          </p:cNvSpPr>
          <p:nvPr/>
        </p:nvSpPr>
        <p:spPr bwMode="auto">
          <a:xfrm>
            <a:off x="3413024" y="389621"/>
            <a:ext cx="5730976" cy="6453628"/>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 looked for much, and, lo, it came to little; and when ye brought it home, I did blow upon it. Why? saith the LORD of hosts. Because of mine house that is waste, and ye run every man unto his own house.</a:t>
            </a:r>
          </a:p>
          <a:p>
            <a:pPr marL="0" marR="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Therefore the heaven over you is stayed from dew, and the earth is stayed from her fruit.</a:t>
            </a:r>
          </a:p>
          <a:p>
            <a:pPr marL="0" marR="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And I called for a drought upon the land, and upon the mountains, and upon the corn, and upon the new wine, and upon the oil, and upon that which the ground bringeth forth, and upon men, and upon cattle, and upon all the </a:t>
            </a:r>
            <a:r>
              <a:rPr lang="en-US" sz="22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labour</a:t>
            </a: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of the hands.</a:t>
            </a:r>
          </a:p>
          <a:p>
            <a:pPr marL="0" marR="0" indent="0">
              <a:lnSpc>
                <a:spcPts val="3200"/>
              </a:lnSpc>
              <a:buNone/>
              <a:defRPr/>
            </a:pPr>
            <a:r>
              <a:rPr lang="en-US" sz="22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1:1-11</a:t>
            </a:r>
          </a:p>
          <a:p>
            <a:pPr marL="0" indent="0">
              <a:lnSpc>
                <a:spcPts val="3200"/>
              </a:lnSpc>
              <a:buFontTx/>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pic>
        <p:nvPicPr>
          <p:cNvPr id="2" name="Picture 1">
            <a:extLst>
              <a:ext uri="{FF2B5EF4-FFF2-40B4-BE49-F238E27FC236}">
                <a16:creationId xmlns:a16="http://schemas.microsoft.com/office/drawing/2014/main" id="{A06A991D-FB31-55B9-3A24-99B2BD471963}"/>
              </a:ext>
            </a:extLst>
          </p:cNvPr>
          <p:cNvPicPr>
            <a:picLocks noChangeAspect="1"/>
          </p:cNvPicPr>
          <p:nvPr/>
        </p:nvPicPr>
        <p:blipFill>
          <a:blip r:embed="rId2"/>
          <a:srcRect l="6506" t="6247" r="5636" b="9790"/>
          <a:stretch/>
        </p:blipFill>
        <p:spPr>
          <a:xfrm>
            <a:off x="433849" y="510179"/>
            <a:ext cx="2979175" cy="4542503"/>
          </a:xfrm>
          <a:prstGeom prst="rect">
            <a:avLst/>
          </a:prstGeom>
        </p:spPr>
      </p:pic>
    </p:spTree>
    <p:extLst>
      <p:ext uri="{BB962C8B-B14F-4D97-AF65-F5344CB8AC3E}">
        <p14:creationId xmlns:p14="http://schemas.microsoft.com/office/powerpoint/2010/main" val="3028906366"/>
      </p:ext>
    </p:extLst>
  </p:cSld>
  <p:clrMapOvr>
    <a:masterClrMapping/>
  </p:clrMapOvr>
  <p:transition spd="slow">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876D-96F9-1546-428F-8F6AC493DBA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EF2B96B-B438-B0C1-6F22-051A5B66AF30}"/>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Good News</a:t>
            </a: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and the desire of all nations shall come: and </a:t>
            </a:r>
            <a:b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br>
            <a:r>
              <a:rPr lang="en-US" sz="2700" i="1" u="sng"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I will fill this house with glory,</a:t>
            </a: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saith the LORD of hosts	</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Haggai 2:7</a:t>
            </a:r>
          </a:p>
          <a:p>
            <a:pPr marL="0" indent="0">
              <a:lnSpc>
                <a:spcPts val="3800"/>
              </a:lnSpc>
              <a:buNone/>
              <a:defRPr/>
            </a:pP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Ye also, as lively (or living) stones, are built up a spiritual house, an holy priesthood, to offer up </a:t>
            </a:r>
            <a:r>
              <a:rPr lang="en-US" sz="2800" b="0" strike="sngStrike"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spiritual</a:t>
            </a: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sacrifices, acceptable to God by Jesus Christ.</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1Peter 2:5</a:t>
            </a:r>
          </a:p>
          <a:p>
            <a:pPr marL="0" indent="0">
              <a:lnSpc>
                <a:spcPts val="3800"/>
              </a:lnSpc>
              <a:buNone/>
              <a:defRPr/>
            </a:pP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1949831336"/>
      </p:ext>
    </p:extLst>
  </p:cSld>
  <p:clrMapOvr>
    <a:masterClrMapping/>
  </p:clrMapOvr>
  <p:transition spd="slow">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D1776-41B5-758D-7479-7CC16BBFDC3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779B0EF-79B3-450D-5151-5CBED6D12BF7}"/>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Character Lessons</a:t>
            </a:r>
          </a:p>
          <a:p>
            <a:pPr marL="0" indent="0">
              <a:lnSpc>
                <a:spcPts val="3800"/>
              </a:lnSpc>
              <a:buNone/>
              <a:defRPr/>
            </a:pPr>
            <a:endPar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8139742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9933-C1BF-D708-06A6-16D3B236C85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201B8AB-2669-EB5E-D4CA-F78770C57565}"/>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Character Lessons</a:t>
            </a:r>
          </a:p>
          <a:p>
            <a:pPr marL="0" indent="0">
              <a:lnSpc>
                <a:spcPts val="3800"/>
              </a:lnSpc>
              <a:buNone/>
              <a:defRPr/>
            </a:pPr>
            <a:endPar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  Stay Above  the Fray</a:t>
            </a: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432492177"/>
      </p:ext>
    </p:extLst>
  </p:cSld>
  <p:clrMapOvr>
    <a:masterClrMapping/>
  </p:clrMapOvr>
  <p:transition spd="slow">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7AF1-B923-D06F-F537-DCC68E698BE5}"/>
            </a:ext>
          </a:extLst>
        </p:cNvPr>
        <p:cNvGrpSpPr/>
        <p:nvPr/>
      </p:nvGrpSpPr>
      <p:grpSpPr>
        <a:xfrm>
          <a:off x="0" y="0"/>
          <a:ext cx="0" cy="0"/>
          <a:chOff x="0" y="0"/>
          <a:chExt cx="0" cy="0"/>
        </a:xfrm>
      </p:grpSpPr>
      <p:pic>
        <p:nvPicPr>
          <p:cNvPr id="4" name="Picture 2" descr="BrRussell">
            <a:extLst>
              <a:ext uri="{FF2B5EF4-FFF2-40B4-BE49-F238E27FC236}">
                <a16:creationId xmlns:a16="http://schemas.microsoft.com/office/drawing/2014/main" id="{6D574119-04AA-0A65-8904-0A418436F586}"/>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D6EAE793-FB35-F99C-555F-72B9C90ADC18}"/>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 some, we believe, have gone to an extreme in denouncing present institutions in a manner that the Lord and the apostles neither commanded nor sanctioned, nor illustrated in their words and conduct. Simply making people discontented with their present conditions and surroundings is most unwise. On the contrary, the influence, the spirit, the disposition, of the New Creation should always be toward peace; and if we cannot commend present institutions highly, neither need we specially condemn them.</a:t>
            </a:r>
          </a:p>
        </p:txBody>
      </p:sp>
    </p:spTree>
    <p:extLst>
      <p:ext uri="{BB962C8B-B14F-4D97-AF65-F5344CB8AC3E}">
        <p14:creationId xmlns:p14="http://schemas.microsoft.com/office/powerpoint/2010/main" val="1394185908"/>
      </p:ext>
    </p:extLst>
  </p:cSld>
  <p:clrMapOvr>
    <a:masterClrMapping/>
  </p:clrMapOvr>
  <mc:AlternateContent xmlns:mc="http://schemas.openxmlformats.org/markup-compatibility/2006" xmlns:p14="http://schemas.microsoft.com/office/powerpoint/2010/main">
    <mc:Choice Requires="p14">
      <p:transition spd="slow" p14:dur="1250">
        <p:wipe dir="d"/>
      </p:transition>
    </mc:Choice>
    <mc:Fallback xmlns="">
      <p:transition spd="slow">
        <p:wipe dir="d"/>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B01C-DA43-5A4E-6B68-8F963D770E73}"/>
            </a:ext>
          </a:extLst>
        </p:cNvPr>
        <p:cNvGrpSpPr/>
        <p:nvPr/>
      </p:nvGrpSpPr>
      <p:grpSpPr>
        <a:xfrm>
          <a:off x="0" y="0"/>
          <a:ext cx="0" cy="0"/>
          <a:chOff x="0" y="0"/>
          <a:chExt cx="0" cy="0"/>
        </a:xfrm>
      </p:grpSpPr>
      <p:pic>
        <p:nvPicPr>
          <p:cNvPr id="4" name="Picture 2" descr="BrRussell">
            <a:extLst>
              <a:ext uri="{FF2B5EF4-FFF2-40B4-BE49-F238E27FC236}">
                <a16:creationId xmlns:a16="http://schemas.microsoft.com/office/drawing/2014/main" id="{35E17AFE-5B4E-AC34-6E37-5211FA2E0A8E}"/>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A4D9E6F6-6EAA-665D-EB4B-BE1FEB7E93B6}"/>
              </a:ext>
            </a:extLst>
          </p:cNvPr>
          <p:cNvSpPr txBox="1">
            <a:spLocks noChangeArrowheads="1"/>
          </p:cNvSpPr>
          <p:nvPr/>
        </p:nvSpPr>
        <p:spPr bwMode="auto">
          <a:xfrm>
            <a:off x="182880" y="631825"/>
            <a:ext cx="9001759"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The agitation of these matters in advance will be not only unavailing, but worse-- disadvantageous, injurious--both to the agitator and the agitated, breeding discontent. Amongst the children of this world there will be found plenty of agitators when the Lord's time shall come for these questions to be agitated. Meantime all the members of the New Creation will display wisdom in avoiding such questions as tend to strife and discontent . . .</a:t>
            </a:r>
          </a:p>
          <a:p>
            <a:pPr marL="0" indent="0">
              <a:lnSpc>
                <a:spcPts val="3000"/>
              </a:lnSpc>
              <a:buNone/>
              <a:defRPr/>
            </a:pPr>
            <a:r>
              <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en-US" sz="2400" b="0" i="1"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Volume Six Page 607</a:t>
            </a:r>
          </a:p>
        </p:txBody>
      </p:sp>
    </p:spTree>
    <p:extLst>
      <p:ext uri="{BB962C8B-B14F-4D97-AF65-F5344CB8AC3E}">
        <p14:creationId xmlns:p14="http://schemas.microsoft.com/office/powerpoint/2010/main" val="3616664202"/>
      </p:ext>
    </p:extLst>
  </p:cSld>
  <p:clrMapOvr>
    <a:masterClrMapping/>
  </p:clrMapOvr>
  <p:transition spd="slow">
    <p:wipe dir="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9EDC-C5B6-C472-1F7A-413AEF2A0DF2}"/>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CCFAB54-A279-5EC6-32DF-AE26EAF6BD72}"/>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Character Lessons</a:t>
            </a:r>
          </a:p>
          <a:p>
            <a:pPr marL="0" indent="0">
              <a:lnSpc>
                <a:spcPts val="3800"/>
              </a:lnSpc>
              <a:buNone/>
              <a:defRPr/>
            </a:pPr>
            <a:endPar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  Stay Above  the Fray</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  Consider Your Ways</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3844451047"/>
      </p:ext>
    </p:extLst>
  </p:cSld>
  <p:clrMapOvr>
    <a:masterClrMapping/>
  </p:clrMapOvr>
  <p:transition spd="slow">
    <p:wipe dir="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2EC4-03CC-E93B-601A-DC266BD837D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569A928-9053-F656-AD11-A1A9D7FE4CF8}"/>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Character Lessons</a:t>
            </a:r>
          </a:p>
          <a:p>
            <a:pPr marL="0" indent="0">
              <a:lnSpc>
                <a:spcPts val="3800"/>
              </a:lnSpc>
              <a:buNone/>
              <a:defRPr/>
            </a:pPr>
            <a:endPar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  Stay Above  the Fray</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  Consider Your Ways</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Self-examination</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3236324355"/>
      </p:ext>
    </p:extLst>
  </p:cSld>
  <p:clrMapOvr>
    <a:masterClrMapping/>
  </p:clrMapOvr>
  <p:transition spd="slow">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410B4-C604-F120-DBF9-BABB16382E2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2E7C105-130B-D775-0D10-D34242CA25FD}"/>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Character Lessons</a:t>
            </a:r>
          </a:p>
          <a:p>
            <a:pPr marL="0" indent="0">
              <a:lnSpc>
                <a:spcPts val="3800"/>
              </a:lnSpc>
              <a:buNone/>
              <a:defRPr/>
            </a:pPr>
            <a:endPar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  Stay Above  the Fray</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  Consider Your Ways</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Self-examination</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Touch lightly the things of earth</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4087908816"/>
      </p:ext>
    </p:extLst>
  </p:cSld>
  <p:clrMapOvr>
    <a:masterClrMapping/>
  </p:clrMapOvr>
  <p:transition spd="slow">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35C5-0610-CC28-C324-27DFFEC919A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C4B5213-4B5D-9133-6A3A-0E7DCE10D0FB}"/>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Character Lessons</a:t>
            </a:r>
          </a:p>
          <a:p>
            <a:pPr marL="0" indent="0">
              <a:lnSpc>
                <a:spcPts val="3800"/>
              </a:lnSpc>
              <a:buNone/>
              <a:defRPr/>
            </a:pPr>
            <a:endPar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  Stay Above  the Fray</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  Consider Your Ways</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Self-examination</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Touch lightly the things of earth</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Accept </a:t>
            </a:r>
            <a:r>
              <a:rPr lang="en-US" sz="28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chastenings</a:t>
            </a: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108662849"/>
      </p:ext>
    </p:extLst>
  </p:cSld>
  <p:clrMapOvr>
    <a:masterClrMapping/>
  </p:clrMapOvr>
  <p:transition spd="slow">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56D27-AEA2-5D7A-1526-A0D55A218AA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95465FE-65B0-74F4-72AF-DE7865C0B629}"/>
              </a:ext>
            </a:extLst>
          </p:cNvPr>
          <p:cNvSpPr txBox="1">
            <a:spLocks noChangeArrowheads="1"/>
          </p:cNvSpPr>
          <p:nvPr/>
        </p:nvSpPr>
        <p:spPr bwMode="auto">
          <a:xfrm>
            <a:off x="218439" y="446145"/>
            <a:ext cx="8925561" cy="5935230"/>
          </a:xfrm>
          <a:prstGeom prst="rect">
            <a:avLst/>
          </a:prstGeom>
          <a:noFill/>
          <a:ln w="12700">
            <a:noFill/>
            <a:miter lim="800000"/>
            <a:headEnd/>
            <a:tailEnd/>
          </a:ln>
          <a:effectLst/>
        </p:spPr>
        <p:txBody>
          <a:bodyPr vert="horz" wrap="square" lIns="90483" tIns="44447" rIns="90483" bIns="44447" numCol="1" anchor="t" anchorCtr="0" compatLnSpc="1">
            <a:prstTxWarp prst="textNoShape">
              <a:avLst/>
            </a:prstTxWarp>
            <a:noAutofit/>
          </a:bodyPr>
          <a:lstStyle>
            <a:lvl1pPr marL="463550" indent="-4635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cs typeface="ＭＳ Ｐゴシック" charset="-128"/>
              </a:defRPr>
            </a:lvl1pPr>
            <a:lvl2pPr marL="863600" indent="-285750" algn="l" rtl="0" eaLnBrk="0" fontAlgn="base" hangingPunct="0">
              <a:lnSpc>
                <a:spcPct val="90000"/>
              </a:lnSpc>
              <a:spcBef>
                <a:spcPct val="30000"/>
              </a:spcBef>
              <a:spcAft>
                <a:spcPct val="0"/>
              </a:spcAft>
              <a:buClr>
                <a:srgbClr val="FFCC00"/>
              </a:buClr>
              <a:buSzPct val="100000"/>
              <a:buChar char="–"/>
              <a:defRPr sz="3600" b="1">
                <a:solidFill>
                  <a:schemeClr val="tx1"/>
                </a:solidFill>
                <a:latin typeface="+mn-lt"/>
                <a:ea typeface="ＭＳ Ｐゴシック" charset="-128"/>
              </a:defRPr>
            </a:lvl2pPr>
            <a:lvl3pPr marL="1206500" indent="-228600" algn="l" rtl="0" eaLnBrk="0" fontAlgn="base" hangingPunct="0">
              <a:lnSpc>
                <a:spcPct val="90000"/>
              </a:lnSpc>
              <a:spcBef>
                <a:spcPct val="30000"/>
              </a:spcBef>
              <a:spcAft>
                <a:spcPct val="0"/>
              </a:spcAft>
              <a:buClr>
                <a:srgbClr val="FFCC00"/>
              </a:buClr>
              <a:buSzPct val="100000"/>
              <a:buChar char="•"/>
              <a:defRPr sz="3200" b="1">
                <a:solidFill>
                  <a:schemeClr val="tx1"/>
                </a:solidFill>
                <a:latin typeface="+mn-lt"/>
                <a:ea typeface="ＭＳ Ｐゴシック" charset="-128"/>
              </a:defRPr>
            </a:lvl3pPr>
            <a:lvl4pPr marL="1600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4pPr>
            <a:lvl5pPr marL="20574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5pPr>
            <a:lvl6pPr marL="25146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6pPr>
            <a:lvl7pPr marL="29718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7pPr>
            <a:lvl8pPr marL="34290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8pPr>
            <a:lvl9pPr marL="3886200" indent="-228600" algn="l" rtl="0" eaLnBrk="0" fontAlgn="base" hangingPunct="0">
              <a:lnSpc>
                <a:spcPct val="90000"/>
              </a:lnSpc>
              <a:spcBef>
                <a:spcPct val="30000"/>
              </a:spcBef>
              <a:spcAft>
                <a:spcPct val="0"/>
              </a:spcAft>
              <a:buSzPct val="100000"/>
              <a:buChar char="»"/>
              <a:defRPr sz="2800" b="1">
                <a:solidFill>
                  <a:schemeClr val="tx1"/>
                </a:solidFill>
                <a:latin typeface="+mn-lt"/>
                <a:ea typeface="ＭＳ Ｐゴシック" charset="-128"/>
              </a:defRPr>
            </a:lvl9pPr>
          </a:lstStyle>
          <a:p>
            <a:pPr marL="0" indent="0" algn="ctr">
              <a:lnSpc>
                <a:spcPts val="3200"/>
              </a:lnSpc>
              <a:buNone/>
              <a:defRPr/>
            </a:pPr>
            <a:r>
              <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Character Lessons</a:t>
            </a:r>
          </a:p>
          <a:p>
            <a:pPr marL="0" indent="0">
              <a:lnSpc>
                <a:spcPts val="3800"/>
              </a:lnSpc>
              <a:buNone/>
              <a:defRPr/>
            </a:pPr>
            <a:endPar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7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1.  Stay Above  the Fray</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2.  Consider Your Ways</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Self-examination</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Touch lightly the things of earth</a:t>
            </a: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Accept </a:t>
            </a:r>
            <a:r>
              <a:rPr lang="en-US" sz="2800" b="0" kern="0" dirty="0" err="1">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chastenings</a:t>
            </a:r>
            <a:endPar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800"/>
              </a:lnSpc>
              <a:buNone/>
              <a:defRPr/>
            </a:pPr>
            <a:r>
              <a:rPr lang="en-US" sz="28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 Be clean, pure, undefiled</a:t>
            </a: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gn="ctr">
              <a:lnSpc>
                <a:spcPts val="3200"/>
              </a:lnSpc>
              <a:buNone/>
              <a:defRPr/>
            </a:pPr>
            <a:endParaRPr lang="en-US" sz="40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endPar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3200"/>
              </a:lnSpc>
              <a:buNone/>
              <a:defRPr/>
            </a:pPr>
            <a:r>
              <a:rPr lang="en-US" sz="280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400" b="0" kern="0" dirty="0">
              <a:effectLst>
                <a:glow rad="63500">
                  <a:schemeClr val="accent4">
                    <a:satMod val="175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endParaRPr>
          </a:p>
          <a:p>
            <a:pPr marL="0" indent="0">
              <a:lnSpc>
                <a:spcPts val="1200"/>
              </a:lnSpc>
              <a:buNone/>
              <a:defRPr/>
            </a:pPr>
            <a:r>
              <a:rPr lang="en-US" sz="3200" b="0" kern="0" dirty="0">
                <a:latin typeface="Cambria" panose="02040503050406030204" pitchFamily="18" charset="0"/>
              </a:rPr>
              <a:t>		       </a:t>
            </a:r>
            <a:endParaRPr lang="en-US" sz="3200" b="0" i="1" kern="0" dirty="0">
              <a:latin typeface="Cambria" panose="02040503050406030204" pitchFamily="18" charset="0"/>
            </a:endParaRPr>
          </a:p>
        </p:txBody>
      </p:sp>
    </p:spTree>
    <p:extLst>
      <p:ext uri="{BB962C8B-B14F-4D97-AF65-F5344CB8AC3E}">
        <p14:creationId xmlns:p14="http://schemas.microsoft.com/office/powerpoint/2010/main" val="2522410964"/>
      </p:ext>
    </p:extLst>
  </p:cSld>
  <p:clrMapOvr>
    <a:masterClrMapping/>
  </p:clrMapOvr>
  <p:transition spd="slow">
    <p:wipe dir="r"/>
  </p:transition>
</p:sld>
</file>

<file path=ppt/theme/theme1.xml><?xml version="1.0" encoding="utf-8"?>
<a:theme xmlns:a="http://schemas.openxmlformats.org/drawingml/2006/main" name="Soft Blue">
  <a:themeElements>
    <a:clrScheme name="">
      <a:dk1>
        <a:srgbClr val="000000"/>
      </a:dk1>
      <a:lt1>
        <a:srgbClr val="FFFFFF"/>
      </a:lt1>
      <a:dk2>
        <a:srgbClr val="9999FF"/>
      </a:dk2>
      <a:lt2>
        <a:srgbClr val="FFCC00"/>
      </a:lt2>
      <a:accent1>
        <a:srgbClr val="33CCCC"/>
      </a:accent1>
      <a:accent2>
        <a:srgbClr val="FFFF66"/>
      </a:accent2>
      <a:accent3>
        <a:srgbClr val="CACAFF"/>
      </a:accent3>
      <a:accent4>
        <a:srgbClr val="DADADA"/>
      </a:accent4>
      <a:accent5>
        <a:srgbClr val="ADE2E2"/>
      </a:accent5>
      <a:accent6>
        <a:srgbClr val="E7E75C"/>
      </a:accent6>
      <a:hlink>
        <a:srgbClr val="FF7C80"/>
      </a:hlink>
      <a:folHlink>
        <a:srgbClr val="9999FF"/>
      </a:folHlink>
    </a:clrScheme>
    <a:fontScheme name="Soft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blurRad="63500" dist="45791" dir="2021404" algn="ctr" rotWithShape="0">
            <a:schemeClr val="bg2"/>
          </a:outerShdw>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a:ln>
              <a:noFill/>
            </a:ln>
            <a:solidFill>
              <a:schemeClr val="tx2"/>
            </a:solidFill>
            <a:effectLst/>
            <a:latin typeface="Arial" charset="0"/>
          </a:defRPr>
        </a:defPPr>
      </a:lstStyle>
    </a:lnDef>
  </a:objectDefaults>
  <a:extraClrSchemeLst>
    <a:extraClrScheme>
      <a:clrScheme name="Soft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oft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oft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oft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oft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oft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oft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C:\MOM\PERSONAL\Powerpoint Bkgd\Soft Blue.ppt</Template>
  <TotalTime>7425</TotalTime>
  <Words>3494</Words>
  <Application>Microsoft Macintosh PowerPoint</Application>
  <PresentationFormat>On-screen Show (4:3)</PresentationFormat>
  <Paragraphs>1112</Paragraphs>
  <Slides>100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100</vt:i4>
      </vt:variant>
    </vt:vector>
  </HeadingPairs>
  <TitlesOfParts>
    <vt:vector size="107" baseType="lpstr">
      <vt:lpstr>ＭＳ Ｐゴシック</vt:lpstr>
      <vt:lpstr>Arial</vt:lpstr>
      <vt:lpstr>Cambria</vt:lpstr>
      <vt:lpstr>Helvetica Neue</vt:lpstr>
      <vt:lpstr>Impact</vt:lpstr>
      <vt:lpstr>Times New Roman</vt:lpstr>
      <vt:lpstr>Soft Blue</vt:lpstr>
      <vt:lpstr>  I will Shake all Nations . . .       and the Desire of all Nations Shall Come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ZECHARIAH’S VISIONS OF GOD’S PLAN</dc:title>
  <dc:creator>Joe Megacz</dc:creator>
  <cp:lastModifiedBy>Joe Megacz</cp:lastModifiedBy>
  <cp:revision>513</cp:revision>
  <dcterms:created xsi:type="dcterms:W3CDTF">2013-12-13T21:36:07Z</dcterms:created>
  <dcterms:modified xsi:type="dcterms:W3CDTF">2025-03-23T01:24:01Z</dcterms:modified>
</cp:coreProperties>
</file>